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 id="2147483833" r:id="rId2"/>
    <p:sldMasterId id="2147483852" r:id="rId3"/>
    <p:sldMasterId id="2147484094" r:id="rId4"/>
  </p:sldMasterIdLst>
  <p:sldIdLst>
    <p:sldId id="272" r:id="rId5"/>
    <p:sldId id="271" r:id="rId6"/>
    <p:sldId id="256" r:id="rId7"/>
    <p:sldId id="262" r:id="rId8"/>
    <p:sldId id="263" r:id="rId9"/>
    <p:sldId id="257" r:id="rId10"/>
    <p:sldId id="258" r:id="rId11"/>
    <p:sldId id="268" r:id="rId12"/>
    <p:sldId id="269" r:id="rId13"/>
    <p:sldId id="270" r:id="rId14"/>
    <p:sldId id="259" r:id="rId15"/>
    <p:sldId id="260" r:id="rId16"/>
    <p:sldId id="265" r:id="rId17"/>
    <p:sldId id="266" r:id="rId18"/>
    <p:sldId id="267"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15BF2DE-14F7-4A5B-97B8-BDE8E114BE59}">
          <p14:sldIdLst>
            <p14:sldId id="272"/>
            <p14:sldId id="271"/>
          </p14:sldIdLst>
        </p14:section>
        <p14:section name="INTRODUCTION" id="{CC79DA13-3BC4-4B0D-992E-C7615EAB5E3A}">
          <p14:sldIdLst>
            <p14:sldId id="256"/>
            <p14:sldId id="262"/>
          </p14:sldIdLst>
        </p14:section>
        <p14:section name="DECOMPOSITION" id="{D1C1F80F-722B-45CF-A5AD-3EDF260ED185}">
          <p14:sldIdLst>
            <p14:sldId id="263"/>
            <p14:sldId id="257"/>
            <p14:sldId id="258"/>
          </p14:sldIdLst>
        </p14:section>
        <p14:section name="PATTERN RECOGINITION" id="{763D4374-34A7-4458-938A-5F929B9498DD}">
          <p14:sldIdLst>
            <p14:sldId id="268"/>
            <p14:sldId id="269"/>
            <p14:sldId id="270"/>
            <p14:sldId id="259"/>
            <p14:sldId id="260"/>
          </p14:sldIdLst>
        </p14:section>
        <p14:section name="ALGORITHM" id="{EA9D23BB-E108-47D8-B63F-999546B1D7A0}">
          <p14:sldIdLst>
            <p14:sldId id="265"/>
            <p14:sldId id="266"/>
            <p14:sldId id="267"/>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0EC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78" autoAdjust="0"/>
    <p:restoredTop sz="95256" autoAdjust="0"/>
  </p:normalViewPr>
  <p:slideViewPr>
    <p:cSldViewPr snapToGrid="0">
      <p:cViewPr varScale="1">
        <p:scale>
          <a:sx n="90" d="100"/>
          <a:sy n="90" d="100"/>
        </p:scale>
        <p:origin x="58" y="12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layout">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AAB0D72-EF64-4427-BF41-BE766B3F0590}"/>
              </a:ext>
            </a:extLst>
          </p:cNvPr>
          <p:cNvSpPr>
            <a:spLocks/>
          </p:cNvSpPr>
          <p:nvPr/>
        </p:nvSpPr>
        <p:spPr bwMode="auto">
          <a:xfrm>
            <a:off x="-8316" y="1423107"/>
            <a:ext cx="12208633" cy="5434893"/>
          </a:xfrm>
          <a:custGeom>
            <a:avLst/>
            <a:gdLst>
              <a:gd name="connsiteX0" fmla="*/ 7143321 w 12208633"/>
              <a:gd name="connsiteY0" fmla="*/ 892474 h 5434893"/>
              <a:gd name="connsiteX1" fmla="*/ 7143335 w 12208633"/>
              <a:gd name="connsiteY1" fmla="*/ 895416 h 5434893"/>
              <a:gd name="connsiteX2" fmla="*/ 7147277 w 12208633"/>
              <a:gd name="connsiteY2" fmla="*/ 895507 h 5434893"/>
              <a:gd name="connsiteX3" fmla="*/ 7147099 w 12208633"/>
              <a:gd name="connsiteY3" fmla="*/ 892474 h 5434893"/>
              <a:gd name="connsiteX4" fmla="*/ 6355163 w 12208633"/>
              <a:gd name="connsiteY4" fmla="*/ 727493 h 5434893"/>
              <a:gd name="connsiteX5" fmla="*/ 6355358 w 12208633"/>
              <a:gd name="connsiteY5" fmla="*/ 727687 h 5434893"/>
              <a:gd name="connsiteX6" fmla="*/ 6354969 w 12208633"/>
              <a:gd name="connsiteY6" fmla="*/ 727687 h 5434893"/>
              <a:gd name="connsiteX7" fmla="*/ 6354969 w 12208633"/>
              <a:gd name="connsiteY7" fmla="*/ 728075 h 5434893"/>
              <a:gd name="connsiteX8" fmla="*/ 6355358 w 12208633"/>
              <a:gd name="connsiteY8" fmla="*/ 727687 h 5434893"/>
              <a:gd name="connsiteX9" fmla="*/ 6355552 w 12208633"/>
              <a:gd name="connsiteY9" fmla="*/ 727493 h 5434893"/>
              <a:gd name="connsiteX10" fmla="*/ 6355163 w 12208633"/>
              <a:gd name="connsiteY10" fmla="*/ 727493 h 5434893"/>
              <a:gd name="connsiteX11" fmla="*/ 8604691 w 12208633"/>
              <a:gd name="connsiteY11" fmla="*/ 725788 h 5434893"/>
              <a:gd name="connsiteX12" fmla="*/ 8591193 w 12208633"/>
              <a:gd name="connsiteY12" fmla="*/ 738248 h 5434893"/>
              <a:gd name="connsiteX13" fmla="*/ 8590674 w 12208633"/>
              <a:gd name="connsiteY13" fmla="*/ 889843 h 5434893"/>
              <a:gd name="connsiteX14" fmla="*/ 8603653 w 12208633"/>
              <a:gd name="connsiteY14" fmla="*/ 903341 h 5434893"/>
              <a:gd name="connsiteX15" fmla="*/ 8616632 w 12208633"/>
              <a:gd name="connsiteY15" fmla="*/ 889843 h 5434893"/>
              <a:gd name="connsiteX16" fmla="*/ 8616632 w 12208633"/>
              <a:gd name="connsiteY16" fmla="*/ 815603 h 5434893"/>
              <a:gd name="connsiteX17" fmla="*/ 8616632 w 12208633"/>
              <a:gd name="connsiteY17" fmla="*/ 738767 h 5434893"/>
              <a:gd name="connsiteX18" fmla="*/ 8604691 w 12208633"/>
              <a:gd name="connsiteY18" fmla="*/ 725788 h 5434893"/>
              <a:gd name="connsiteX19" fmla="*/ 8744865 w 12208633"/>
              <a:gd name="connsiteY19" fmla="*/ 683217 h 5434893"/>
              <a:gd name="connsiteX20" fmla="*/ 8735001 w 12208633"/>
              <a:gd name="connsiteY20" fmla="*/ 694119 h 5434893"/>
              <a:gd name="connsiteX21" fmla="*/ 8735520 w 12208633"/>
              <a:gd name="connsiteY21" fmla="*/ 892439 h 5434893"/>
              <a:gd name="connsiteX22" fmla="*/ 8746422 w 12208633"/>
              <a:gd name="connsiteY22" fmla="*/ 903341 h 5434893"/>
              <a:gd name="connsiteX23" fmla="*/ 8787436 w 12208633"/>
              <a:gd name="connsiteY23" fmla="*/ 903341 h 5434893"/>
              <a:gd name="connsiteX24" fmla="*/ 8801454 w 12208633"/>
              <a:gd name="connsiteY24" fmla="*/ 889324 h 5434893"/>
              <a:gd name="connsiteX25" fmla="*/ 8801454 w 12208633"/>
              <a:gd name="connsiteY25" fmla="*/ 818718 h 5434893"/>
              <a:gd name="connsiteX26" fmla="*/ 8807164 w 12208633"/>
              <a:gd name="connsiteY26" fmla="*/ 805739 h 5434893"/>
              <a:gd name="connsiteX27" fmla="*/ 8822739 w 12208633"/>
              <a:gd name="connsiteY27" fmla="*/ 781857 h 5434893"/>
              <a:gd name="connsiteX28" fmla="*/ 8811317 w 12208633"/>
              <a:gd name="connsiteY28" fmla="*/ 771474 h 5434893"/>
              <a:gd name="connsiteX29" fmla="*/ 8773938 w 12208633"/>
              <a:gd name="connsiteY29" fmla="*/ 771474 h 5434893"/>
              <a:gd name="connsiteX30" fmla="*/ 8756286 w 12208633"/>
              <a:gd name="connsiteY30" fmla="*/ 754342 h 5434893"/>
              <a:gd name="connsiteX31" fmla="*/ 8756286 w 12208633"/>
              <a:gd name="connsiteY31" fmla="*/ 725269 h 5434893"/>
              <a:gd name="connsiteX32" fmla="*/ 8755767 w 12208633"/>
              <a:gd name="connsiteY32" fmla="*/ 725269 h 5434893"/>
              <a:gd name="connsiteX33" fmla="*/ 8755767 w 12208633"/>
              <a:gd name="connsiteY33" fmla="*/ 694638 h 5434893"/>
              <a:gd name="connsiteX34" fmla="*/ 8744865 w 12208633"/>
              <a:gd name="connsiteY34" fmla="*/ 683217 h 5434893"/>
              <a:gd name="connsiteX35" fmla="*/ 5999516 w 12208633"/>
              <a:gd name="connsiteY35" fmla="*/ 672943 h 5434893"/>
              <a:gd name="connsiteX36" fmla="*/ 5999516 w 12208633"/>
              <a:gd name="connsiteY36" fmla="*/ 672950 h 5434893"/>
              <a:gd name="connsiteX37" fmla="*/ 6106191 w 12208633"/>
              <a:gd name="connsiteY37" fmla="*/ 672950 h 5434893"/>
              <a:gd name="connsiteX38" fmla="*/ 6106226 w 12208633"/>
              <a:gd name="connsiteY38" fmla="*/ 672943 h 5434893"/>
              <a:gd name="connsiteX39" fmla="*/ 6103287 w 12208633"/>
              <a:gd name="connsiteY39" fmla="*/ 672943 h 5434893"/>
              <a:gd name="connsiteX40" fmla="*/ 6095614 w 12208633"/>
              <a:gd name="connsiteY40" fmla="*/ 672943 h 5434893"/>
              <a:gd name="connsiteX41" fmla="*/ 5844017 w 12208633"/>
              <a:gd name="connsiteY41" fmla="*/ 672943 h 5434893"/>
              <a:gd name="connsiteX42" fmla="*/ 5844017 w 12208633"/>
              <a:gd name="connsiteY42" fmla="*/ 672950 h 5434893"/>
              <a:gd name="connsiteX43" fmla="*/ 5950885 w 12208633"/>
              <a:gd name="connsiteY43" fmla="*/ 672950 h 5434893"/>
              <a:gd name="connsiteX44" fmla="*/ 5950920 w 12208633"/>
              <a:gd name="connsiteY44" fmla="*/ 672943 h 5434893"/>
              <a:gd name="connsiteX45" fmla="*/ 5947738 w 12208633"/>
              <a:gd name="connsiteY45" fmla="*/ 672943 h 5434893"/>
              <a:gd name="connsiteX46" fmla="*/ 5940066 w 12208633"/>
              <a:gd name="connsiteY46" fmla="*/ 672943 h 5434893"/>
              <a:gd name="connsiteX47" fmla="*/ 2661207 w 12208633"/>
              <a:gd name="connsiteY47" fmla="*/ 578320 h 5434893"/>
              <a:gd name="connsiteX48" fmla="*/ 2649387 w 12208633"/>
              <a:gd name="connsiteY48" fmla="*/ 591167 h 5434893"/>
              <a:gd name="connsiteX49" fmla="*/ 2649387 w 12208633"/>
              <a:gd name="connsiteY49" fmla="*/ 660718 h 5434893"/>
              <a:gd name="connsiteX50" fmla="*/ 2661207 w 12208633"/>
              <a:gd name="connsiteY50" fmla="*/ 660966 h 5434893"/>
              <a:gd name="connsiteX51" fmla="*/ 2661207 w 12208633"/>
              <a:gd name="connsiteY51" fmla="*/ 612643 h 5434893"/>
              <a:gd name="connsiteX52" fmla="*/ 2521154 w 12208633"/>
              <a:gd name="connsiteY52" fmla="*/ 535617 h 5434893"/>
              <a:gd name="connsiteX53" fmla="*/ 2510252 w 12208633"/>
              <a:gd name="connsiteY53" fmla="*/ 547038 h 5434893"/>
              <a:gd name="connsiteX54" fmla="*/ 2510252 w 12208633"/>
              <a:gd name="connsiteY54" fmla="*/ 577669 h 5434893"/>
              <a:gd name="connsiteX55" fmla="*/ 2509733 w 12208633"/>
              <a:gd name="connsiteY55" fmla="*/ 577669 h 5434893"/>
              <a:gd name="connsiteX56" fmla="*/ 2509733 w 12208633"/>
              <a:gd name="connsiteY56" fmla="*/ 606742 h 5434893"/>
              <a:gd name="connsiteX57" fmla="*/ 2492081 w 12208633"/>
              <a:gd name="connsiteY57" fmla="*/ 623874 h 5434893"/>
              <a:gd name="connsiteX58" fmla="*/ 2454702 w 12208633"/>
              <a:gd name="connsiteY58" fmla="*/ 623874 h 5434893"/>
              <a:gd name="connsiteX59" fmla="*/ 2443280 w 12208633"/>
              <a:gd name="connsiteY59" fmla="*/ 634257 h 5434893"/>
              <a:gd name="connsiteX60" fmla="*/ 2458855 w 12208633"/>
              <a:gd name="connsiteY60" fmla="*/ 658139 h 5434893"/>
              <a:gd name="connsiteX61" fmla="*/ 2464565 w 12208633"/>
              <a:gd name="connsiteY61" fmla="*/ 671118 h 5434893"/>
              <a:gd name="connsiteX62" fmla="*/ 2464565 w 12208633"/>
              <a:gd name="connsiteY62" fmla="*/ 735104 h 5434893"/>
              <a:gd name="connsiteX63" fmla="*/ 2530525 w 12208633"/>
              <a:gd name="connsiteY63" fmla="*/ 735104 h 5434893"/>
              <a:gd name="connsiteX64" fmla="*/ 2531018 w 12208633"/>
              <a:gd name="connsiteY64" fmla="*/ 546519 h 5434893"/>
              <a:gd name="connsiteX65" fmla="*/ 2521154 w 12208633"/>
              <a:gd name="connsiteY65" fmla="*/ 535617 h 5434893"/>
              <a:gd name="connsiteX66" fmla="*/ 8701774 w 12208633"/>
              <a:gd name="connsiteY66" fmla="*/ 534218 h 5434893"/>
              <a:gd name="connsiteX67" fmla="*/ 8688276 w 12208633"/>
              <a:gd name="connsiteY67" fmla="*/ 540967 h 5434893"/>
              <a:gd name="connsiteX68" fmla="*/ 8695025 w 12208633"/>
              <a:gd name="connsiteY68" fmla="*/ 567963 h 5434893"/>
              <a:gd name="connsiteX69" fmla="*/ 8735520 w 12208633"/>
              <a:gd name="connsiteY69" fmla="*/ 637012 h 5434893"/>
              <a:gd name="connsiteX70" fmla="*/ 8760440 w 12208633"/>
              <a:gd name="connsiteY70" fmla="*/ 664008 h 5434893"/>
              <a:gd name="connsiteX71" fmla="*/ 8767189 w 12208633"/>
              <a:gd name="connsiteY71" fmla="*/ 664527 h 5434893"/>
              <a:gd name="connsiteX72" fmla="*/ 8776534 w 12208633"/>
              <a:gd name="connsiteY72" fmla="*/ 675429 h 5434893"/>
              <a:gd name="connsiteX73" fmla="*/ 8776014 w 12208633"/>
              <a:gd name="connsiteY73" fmla="*/ 724750 h 5434893"/>
              <a:gd name="connsiteX74" fmla="*/ 8799896 w 12208633"/>
              <a:gd name="connsiteY74" fmla="*/ 750708 h 5434893"/>
              <a:gd name="connsiteX75" fmla="*/ 8804049 w 12208633"/>
              <a:gd name="connsiteY75" fmla="*/ 751227 h 5434893"/>
              <a:gd name="connsiteX76" fmla="*/ 8822739 w 12208633"/>
              <a:gd name="connsiteY76" fmla="*/ 740324 h 5434893"/>
              <a:gd name="connsiteX77" fmla="*/ 8806645 w 12208633"/>
              <a:gd name="connsiteY77" fmla="*/ 712809 h 5434893"/>
              <a:gd name="connsiteX78" fmla="*/ 8785359 w 12208633"/>
              <a:gd name="connsiteY78" fmla="*/ 691004 h 5434893"/>
              <a:gd name="connsiteX79" fmla="*/ 8785359 w 12208633"/>
              <a:gd name="connsiteY79" fmla="*/ 620399 h 5434893"/>
              <a:gd name="connsiteX80" fmla="*/ 8784840 w 12208633"/>
              <a:gd name="connsiteY80" fmla="*/ 620399 h 5434893"/>
              <a:gd name="connsiteX81" fmla="*/ 8784840 w 12208633"/>
              <a:gd name="connsiteY81" fmla="*/ 548755 h 5434893"/>
              <a:gd name="connsiteX82" fmla="*/ 8770823 w 12208633"/>
              <a:gd name="connsiteY82" fmla="*/ 534218 h 5434893"/>
              <a:gd name="connsiteX83" fmla="*/ 8701774 w 12208633"/>
              <a:gd name="connsiteY83" fmla="*/ 534218 h 5434893"/>
              <a:gd name="connsiteX84" fmla="*/ 7932693 w 12208633"/>
              <a:gd name="connsiteY84" fmla="*/ 518578 h 5434893"/>
              <a:gd name="connsiteX85" fmla="*/ 7932378 w 12208633"/>
              <a:gd name="connsiteY85" fmla="*/ 519208 h 5434893"/>
              <a:gd name="connsiteX86" fmla="*/ 7932693 w 12208633"/>
              <a:gd name="connsiteY86" fmla="*/ 519208 h 5434893"/>
              <a:gd name="connsiteX87" fmla="*/ 7932693 w 12208633"/>
              <a:gd name="connsiteY87" fmla="*/ 518578 h 5434893"/>
              <a:gd name="connsiteX88" fmla="*/ 7991282 w 12208633"/>
              <a:gd name="connsiteY88" fmla="*/ 518263 h 5434893"/>
              <a:gd name="connsiteX89" fmla="*/ 7991282 w 12208633"/>
              <a:gd name="connsiteY89" fmla="*/ 518892 h 5434893"/>
              <a:gd name="connsiteX90" fmla="*/ 7991597 w 12208633"/>
              <a:gd name="connsiteY90" fmla="*/ 518892 h 5434893"/>
              <a:gd name="connsiteX91" fmla="*/ 7991282 w 12208633"/>
              <a:gd name="connsiteY91" fmla="*/ 518263 h 5434893"/>
              <a:gd name="connsiteX92" fmla="*/ 7933323 w 12208633"/>
              <a:gd name="connsiteY92" fmla="*/ 517633 h 5434893"/>
              <a:gd name="connsiteX93" fmla="*/ 7933008 w 12208633"/>
              <a:gd name="connsiteY93" fmla="*/ 518263 h 5434893"/>
              <a:gd name="connsiteX94" fmla="*/ 7933323 w 12208633"/>
              <a:gd name="connsiteY94" fmla="*/ 518263 h 5434893"/>
              <a:gd name="connsiteX95" fmla="*/ 7933323 w 12208633"/>
              <a:gd name="connsiteY95" fmla="*/ 517633 h 5434893"/>
              <a:gd name="connsiteX96" fmla="*/ 9995853 w 12208633"/>
              <a:gd name="connsiteY96" fmla="*/ 483450 h 5434893"/>
              <a:gd name="connsiteX97" fmla="*/ 9995853 w 12208633"/>
              <a:gd name="connsiteY97" fmla="*/ 547260 h 5434893"/>
              <a:gd name="connsiteX98" fmla="*/ 10005688 w 12208633"/>
              <a:gd name="connsiteY98" fmla="*/ 548252 h 5434893"/>
              <a:gd name="connsiteX99" fmla="*/ 10070193 w 12208633"/>
              <a:gd name="connsiteY99" fmla="*/ 627396 h 5434893"/>
              <a:gd name="connsiteX100" fmla="*/ 10070193 w 12208633"/>
              <a:gd name="connsiteY100" fmla="*/ 839288 h 5434893"/>
              <a:gd name="connsiteX101" fmla="*/ 10098404 w 12208633"/>
              <a:gd name="connsiteY101" fmla="*/ 839288 h 5434893"/>
              <a:gd name="connsiteX102" fmla="*/ 10098404 w 12208633"/>
              <a:gd name="connsiteY102" fmla="*/ 483450 h 5434893"/>
              <a:gd name="connsiteX103" fmla="*/ 9781381 w 12208633"/>
              <a:gd name="connsiteY103" fmla="*/ 483450 h 5434893"/>
              <a:gd name="connsiteX104" fmla="*/ 9781381 w 12208633"/>
              <a:gd name="connsiteY104" fmla="*/ 547123 h 5434893"/>
              <a:gd name="connsiteX105" fmla="*/ 9792075 w 12208633"/>
              <a:gd name="connsiteY105" fmla="*/ 548201 h 5434893"/>
              <a:gd name="connsiteX106" fmla="*/ 9856579 w 12208633"/>
              <a:gd name="connsiteY106" fmla="*/ 627345 h 5434893"/>
              <a:gd name="connsiteX107" fmla="*/ 9856579 w 12208633"/>
              <a:gd name="connsiteY107" fmla="*/ 839288 h 5434893"/>
              <a:gd name="connsiteX108" fmla="*/ 9908622 w 12208633"/>
              <a:gd name="connsiteY108" fmla="*/ 839288 h 5434893"/>
              <a:gd name="connsiteX109" fmla="*/ 9908621 w 12208633"/>
              <a:gd name="connsiteY109" fmla="*/ 627396 h 5434893"/>
              <a:gd name="connsiteX110" fmla="*/ 9908622 w 12208633"/>
              <a:gd name="connsiteY110" fmla="*/ 627394 h 5434893"/>
              <a:gd name="connsiteX111" fmla="*/ 9908622 w 12208633"/>
              <a:gd name="connsiteY111" fmla="*/ 620889 h 5434893"/>
              <a:gd name="connsiteX112" fmla="*/ 9909277 w 12208633"/>
              <a:gd name="connsiteY112" fmla="*/ 620889 h 5434893"/>
              <a:gd name="connsiteX113" fmla="*/ 9910263 w 12208633"/>
              <a:gd name="connsiteY113" fmla="*/ 611115 h 5434893"/>
              <a:gd name="connsiteX114" fmla="*/ 9975107 w 12208633"/>
              <a:gd name="connsiteY114" fmla="*/ 547872 h 5434893"/>
              <a:gd name="connsiteX115" fmla="*/ 9975644 w 12208633"/>
              <a:gd name="connsiteY115" fmla="*/ 547825 h 5434893"/>
              <a:gd name="connsiteX116" fmla="*/ 9975644 w 12208633"/>
              <a:gd name="connsiteY116" fmla="*/ 483450 h 5434893"/>
              <a:gd name="connsiteX117" fmla="*/ 4460613 w 12208633"/>
              <a:gd name="connsiteY117" fmla="*/ 410313 h 5434893"/>
              <a:gd name="connsiteX118" fmla="*/ 4460613 w 12208633"/>
              <a:gd name="connsiteY118" fmla="*/ 474688 h 5434893"/>
              <a:gd name="connsiteX119" fmla="*/ 4461150 w 12208633"/>
              <a:gd name="connsiteY119" fmla="*/ 474735 h 5434893"/>
              <a:gd name="connsiteX120" fmla="*/ 4525994 w 12208633"/>
              <a:gd name="connsiteY120" fmla="*/ 537978 h 5434893"/>
              <a:gd name="connsiteX121" fmla="*/ 4526979 w 12208633"/>
              <a:gd name="connsiteY121" fmla="*/ 547752 h 5434893"/>
              <a:gd name="connsiteX122" fmla="*/ 4527635 w 12208633"/>
              <a:gd name="connsiteY122" fmla="*/ 547752 h 5434893"/>
              <a:gd name="connsiteX123" fmla="*/ 4527635 w 12208633"/>
              <a:gd name="connsiteY123" fmla="*/ 554257 h 5434893"/>
              <a:gd name="connsiteX124" fmla="*/ 4527635 w 12208633"/>
              <a:gd name="connsiteY124" fmla="*/ 554259 h 5434893"/>
              <a:gd name="connsiteX125" fmla="*/ 4527635 w 12208633"/>
              <a:gd name="connsiteY125" fmla="*/ 766151 h 5434893"/>
              <a:gd name="connsiteX126" fmla="*/ 4579677 w 12208633"/>
              <a:gd name="connsiteY126" fmla="*/ 766151 h 5434893"/>
              <a:gd name="connsiteX127" fmla="*/ 4579677 w 12208633"/>
              <a:gd name="connsiteY127" fmla="*/ 554208 h 5434893"/>
              <a:gd name="connsiteX128" fmla="*/ 4644181 w 12208633"/>
              <a:gd name="connsiteY128" fmla="*/ 475064 h 5434893"/>
              <a:gd name="connsiteX129" fmla="*/ 4654875 w 12208633"/>
              <a:gd name="connsiteY129" fmla="*/ 473986 h 5434893"/>
              <a:gd name="connsiteX130" fmla="*/ 4654875 w 12208633"/>
              <a:gd name="connsiteY130" fmla="*/ 410313 h 5434893"/>
              <a:gd name="connsiteX131" fmla="*/ 4337854 w 12208633"/>
              <a:gd name="connsiteY131" fmla="*/ 410313 h 5434893"/>
              <a:gd name="connsiteX132" fmla="*/ 4337854 w 12208633"/>
              <a:gd name="connsiteY132" fmla="*/ 645080 h 5434893"/>
              <a:gd name="connsiteX133" fmla="*/ 4354002 w 12208633"/>
              <a:gd name="connsiteY133" fmla="*/ 645080 h 5434893"/>
              <a:gd name="connsiteX134" fmla="*/ 4366063 w 12208633"/>
              <a:gd name="connsiteY134" fmla="*/ 645080 h 5434893"/>
              <a:gd name="connsiteX135" fmla="*/ 4366063 w 12208633"/>
              <a:gd name="connsiteY135" fmla="*/ 554259 h 5434893"/>
              <a:gd name="connsiteX136" fmla="*/ 4430568 w 12208633"/>
              <a:gd name="connsiteY136" fmla="*/ 475115 h 5434893"/>
              <a:gd name="connsiteX137" fmla="*/ 4440404 w 12208633"/>
              <a:gd name="connsiteY137" fmla="*/ 474123 h 5434893"/>
              <a:gd name="connsiteX138" fmla="*/ 4440404 w 12208633"/>
              <a:gd name="connsiteY138" fmla="*/ 410313 h 5434893"/>
              <a:gd name="connsiteX139" fmla="*/ 2495196 w 12208633"/>
              <a:gd name="connsiteY139" fmla="*/ 386617 h 5434893"/>
              <a:gd name="connsiteX140" fmla="*/ 2481179 w 12208633"/>
              <a:gd name="connsiteY140" fmla="*/ 401154 h 5434893"/>
              <a:gd name="connsiteX141" fmla="*/ 2481179 w 12208633"/>
              <a:gd name="connsiteY141" fmla="*/ 472798 h 5434893"/>
              <a:gd name="connsiteX142" fmla="*/ 2480660 w 12208633"/>
              <a:gd name="connsiteY142" fmla="*/ 472798 h 5434893"/>
              <a:gd name="connsiteX143" fmla="*/ 2480660 w 12208633"/>
              <a:gd name="connsiteY143" fmla="*/ 543404 h 5434893"/>
              <a:gd name="connsiteX144" fmla="*/ 2459374 w 12208633"/>
              <a:gd name="connsiteY144" fmla="*/ 565209 h 5434893"/>
              <a:gd name="connsiteX145" fmla="*/ 2443280 w 12208633"/>
              <a:gd name="connsiteY145" fmla="*/ 592724 h 5434893"/>
              <a:gd name="connsiteX146" fmla="*/ 2461970 w 12208633"/>
              <a:gd name="connsiteY146" fmla="*/ 603627 h 5434893"/>
              <a:gd name="connsiteX147" fmla="*/ 2466123 w 12208633"/>
              <a:gd name="connsiteY147" fmla="*/ 603108 h 5434893"/>
              <a:gd name="connsiteX148" fmla="*/ 2490005 w 12208633"/>
              <a:gd name="connsiteY148" fmla="*/ 577150 h 5434893"/>
              <a:gd name="connsiteX149" fmla="*/ 2489485 w 12208633"/>
              <a:gd name="connsiteY149" fmla="*/ 527829 h 5434893"/>
              <a:gd name="connsiteX150" fmla="*/ 2498830 w 12208633"/>
              <a:gd name="connsiteY150" fmla="*/ 516927 h 5434893"/>
              <a:gd name="connsiteX151" fmla="*/ 2505579 w 12208633"/>
              <a:gd name="connsiteY151" fmla="*/ 516408 h 5434893"/>
              <a:gd name="connsiteX152" fmla="*/ 2530499 w 12208633"/>
              <a:gd name="connsiteY152" fmla="*/ 489411 h 5434893"/>
              <a:gd name="connsiteX153" fmla="*/ 2570994 w 12208633"/>
              <a:gd name="connsiteY153" fmla="*/ 420363 h 5434893"/>
              <a:gd name="connsiteX154" fmla="*/ 2577743 w 12208633"/>
              <a:gd name="connsiteY154" fmla="*/ 393366 h 5434893"/>
              <a:gd name="connsiteX155" fmla="*/ 2564244 w 12208633"/>
              <a:gd name="connsiteY155" fmla="*/ 386617 h 5434893"/>
              <a:gd name="connsiteX156" fmla="*/ 2495196 w 12208633"/>
              <a:gd name="connsiteY156" fmla="*/ 386617 h 5434893"/>
              <a:gd name="connsiteX157" fmla="*/ 9258835 w 12208633"/>
              <a:gd name="connsiteY157" fmla="*/ 0 h 5434893"/>
              <a:gd name="connsiteX158" fmla="*/ 9334633 w 12208633"/>
              <a:gd name="connsiteY158" fmla="*/ 0 h 5434893"/>
              <a:gd name="connsiteX159" fmla="*/ 9369417 w 12208633"/>
              <a:gd name="connsiteY159" fmla="*/ 714886 h 5434893"/>
              <a:gd name="connsiteX160" fmla="*/ 9451963 w 12208633"/>
              <a:gd name="connsiteY160" fmla="*/ 716443 h 5434893"/>
              <a:gd name="connsiteX161" fmla="*/ 9451511 w 12208633"/>
              <a:gd name="connsiteY161" fmla="*/ 839288 h 5434893"/>
              <a:gd name="connsiteX162" fmla="*/ 9695008 w 12208633"/>
              <a:gd name="connsiteY162" fmla="*/ 839288 h 5434893"/>
              <a:gd name="connsiteX163" fmla="*/ 9695008 w 12208633"/>
              <a:gd name="connsiteY163" fmla="*/ 627345 h 5434893"/>
              <a:gd name="connsiteX164" fmla="*/ 9695008 w 12208633"/>
              <a:gd name="connsiteY164" fmla="*/ 627342 h 5434893"/>
              <a:gd name="connsiteX165" fmla="*/ 9695008 w 12208633"/>
              <a:gd name="connsiteY165" fmla="*/ 620838 h 5434893"/>
              <a:gd name="connsiteX166" fmla="*/ 9695582 w 12208633"/>
              <a:gd name="connsiteY166" fmla="*/ 620838 h 5434893"/>
              <a:gd name="connsiteX167" fmla="*/ 9696270 w 12208633"/>
              <a:gd name="connsiteY167" fmla="*/ 613044 h 5434893"/>
              <a:gd name="connsiteX168" fmla="*/ 9759513 w 12208633"/>
              <a:gd name="connsiteY168" fmla="*/ 548201 h 5434893"/>
              <a:gd name="connsiteX169" fmla="*/ 9761172 w 12208633"/>
              <a:gd name="connsiteY169" fmla="*/ 548033 h 5434893"/>
              <a:gd name="connsiteX170" fmla="*/ 9761172 w 12208633"/>
              <a:gd name="connsiteY170" fmla="*/ 452927 h 5434893"/>
              <a:gd name="connsiteX171" fmla="*/ 9781381 w 12208633"/>
              <a:gd name="connsiteY171" fmla="*/ 452927 h 5434893"/>
              <a:gd name="connsiteX172" fmla="*/ 9781381 w 12208633"/>
              <a:gd name="connsiteY172" fmla="*/ 453137 h 5434893"/>
              <a:gd name="connsiteX173" fmla="*/ 10098404 w 12208633"/>
              <a:gd name="connsiteY173" fmla="*/ 453137 h 5434893"/>
              <a:gd name="connsiteX174" fmla="*/ 10098404 w 12208633"/>
              <a:gd name="connsiteY174" fmla="*/ 395857 h 5434893"/>
              <a:gd name="connsiteX175" fmla="*/ 10098404 w 12208633"/>
              <a:gd name="connsiteY175" fmla="*/ 395855 h 5434893"/>
              <a:gd name="connsiteX176" fmla="*/ 10098404 w 12208633"/>
              <a:gd name="connsiteY176" fmla="*/ 322646 h 5434893"/>
              <a:gd name="connsiteX177" fmla="*/ 10147724 w 12208633"/>
              <a:gd name="connsiteY177" fmla="*/ 322646 h 5434893"/>
              <a:gd name="connsiteX178" fmla="*/ 10192315 w 12208633"/>
              <a:gd name="connsiteY178" fmla="*/ 322646 h 5434893"/>
              <a:gd name="connsiteX179" fmla="*/ 10192315 w 12208633"/>
              <a:gd name="connsiteY179" fmla="*/ 412796 h 5434893"/>
              <a:gd name="connsiteX180" fmla="*/ 10192315 w 12208633"/>
              <a:gd name="connsiteY180" fmla="*/ 839288 h 5434893"/>
              <a:gd name="connsiteX181" fmla="*/ 10237382 w 12208633"/>
              <a:gd name="connsiteY181" fmla="*/ 839288 h 5434893"/>
              <a:gd name="connsiteX182" fmla="*/ 10237382 w 12208633"/>
              <a:gd name="connsiteY182" fmla="*/ 787976 h 5434893"/>
              <a:gd name="connsiteX183" fmla="*/ 10237382 w 12208633"/>
              <a:gd name="connsiteY183" fmla="*/ 787525 h 5434893"/>
              <a:gd name="connsiteX184" fmla="*/ 10237382 w 12208633"/>
              <a:gd name="connsiteY184" fmla="*/ 786823 h 5434893"/>
              <a:gd name="connsiteX185" fmla="*/ 10293811 w 12208633"/>
              <a:gd name="connsiteY185" fmla="*/ 786823 h 5434893"/>
              <a:gd name="connsiteX186" fmla="*/ 10293811 w 12208633"/>
              <a:gd name="connsiteY186" fmla="*/ 486617 h 5434893"/>
              <a:gd name="connsiteX187" fmla="*/ 10293811 w 12208633"/>
              <a:gd name="connsiteY187" fmla="*/ 486615 h 5434893"/>
              <a:gd name="connsiteX188" fmla="*/ 10293811 w 12208633"/>
              <a:gd name="connsiteY188" fmla="*/ 412796 h 5434893"/>
              <a:gd name="connsiteX189" fmla="*/ 10293812 w 12208633"/>
              <a:gd name="connsiteY189" fmla="*/ 412796 h 5434893"/>
              <a:gd name="connsiteX190" fmla="*/ 10364543 w 12208633"/>
              <a:gd name="connsiteY190" fmla="*/ 412796 h 5434893"/>
              <a:gd name="connsiteX191" fmla="*/ 10435273 w 12208633"/>
              <a:gd name="connsiteY191" fmla="*/ 412796 h 5434893"/>
              <a:gd name="connsiteX192" fmla="*/ 10435273 w 12208633"/>
              <a:gd name="connsiteY192" fmla="*/ 493478 h 5434893"/>
              <a:gd name="connsiteX193" fmla="*/ 10435272 w 12208633"/>
              <a:gd name="connsiteY193" fmla="*/ 493478 h 5434893"/>
              <a:gd name="connsiteX194" fmla="*/ 10435272 w 12208633"/>
              <a:gd name="connsiteY194" fmla="*/ 787653 h 5434893"/>
              <a:gd name="connsiteX195" fmla="*/ 10479889 w 12208633"/>
              <a:gd name="connsiteY195" fmla="*/ 787653 h 5434893"/>
              <a:gd name="connsiteX196" fmla="*/ 10479889 w 12208633"/>
              <a:gd name="connsiteY196" fmla="*/ 834346 h 5434893"/>
              <a:gd name="connsiteX197" fmla="*/ 10479889 w 12208633"/>
              <a:gd name="connsiteY197" fmla="*/ 883894 h 5434893"/>
              <a:gd name="connsiteX198" fmla="*/ 10634153 w 12208633"/>
              <a:gd name="connsiteY198" fmla="*/ 798062 h 5434893"/>
              <a:gd name="connsiteX199" fmla="*/ 10634153 w 12208633"/>
              <a:gd name="connsiteY199" fmla="*/ 890261 h 5434893"/>
              <a:gd name="connsiteX200" fmla="*/ 10799859 w 12208633"/>
              <a:gd name="connsiteY200" fmla="*/ 798062 h 5434893"/>
              <a:gd name="connsiteX201" fmla="*/ 10799859 w 12208633"/>
              <a:gd name="connsiteY201" fmla="*/ 890261 h 5434893"/>
              <a:gd name="connsiteX202" fmla="*/ 10965565 w 12208633"/>
              <a:gd name="connsiteY202" fmla="*/ 798062 h 5434893"/>
              <a:gd name="connsiteX203" fmla="*/ 10965565 w 12208633"/>
              <a:gd name="connsiteY203" fmla="*/ 890261 h 5434893"/>
              <a:gd name="connsiteX204" fmla="*/ 11131272 w 12208633"/>
              <a:gd name="connsiteY204" fmla="*/ 798062 h 5434893"/>
              <a:gd name="connsiteX205" fmla="*/ 11131272 w 12208633"/>
              <a:gd name="connsiteY205" fmla="*/ 894809 h 5434893"/>
              <a:gd name="connsiteX206" fmla="*/ 10965565 w 12208633"/>
              <a:gd name="connsiteY206" fmla="*/ 894809 h 5434893"/>
              <a:gd name="connsiteX207" fmla="*/ 10957391 w 12208633"/>
              <a:gd name="connsiteY207" fmla="*/ 894809 h 5434893"/>
              <a:gd name="connsiteX208" fmla="*/ 10799859 w 12208633"/>
              <a:gd name="connsiteY208" fmla="*/ 894809 h 5434893"/>
              <a:gd name="connsiteX209" fmla="*/ 10791685 w 12208633"/>
              <a:gd name="connsiteY209" fmla="*/ 894809 h 5434893"/>
              <a:gd name="connsiteX210" fmla="*/ 10634153 w 12208633"/>
              <a:gd name="connsiteY210" fmla="*/ 894809 h 5434893"/>
              <a:gd name="connsiteX211" fmla="*/ 10625978 w 12208633"/>
              <a:gd name="connsiteY211" fmla="*/ 894809 h 5434893"/>
              <a:gd name="connsiteX212" fmla="*/ 10479889 w 12208633"/>
              <a:gd name="connsiteY212" fmla="*/ 894809 h 5434893"/>
              <a:gd name="connsiteX213" fmla="*/ 10479889 w 12208633"/>
              <a:gd name="connsiteY213" fmla="*/ 894815 h 5434893"/>
              <a:gd name="connsiteX214" fmla="*/ 11131272 w 12208633"/>
              <a:gd name="connsiteY214" fmla="*/ 894815 h 5434893"/>
              <a:gd name="connsiteX215" fmla="*/ 11131272 w 12208633"/>
              <a:gd name="connsiteY215" fmla="*/ 930426 h 5434893"/>
              <a:gd name="connsiteX216" fmla="*/ 11131272 w 12208633"/>
              <a:gd name="connsiteY216" fmla="*/ 1058032 h 5434893"/>
              <a:gd name="connsiteX217" fmla="*/ 11135416 w 12208633"/>
              <a:gd name="connsiteY217" fmla="*/ 1058032 h 5434893"/>
              <a:gd name="connsiteX218" fmla="*/ 11135416 w 12208633"/>
              <a:gd name="connsiteY218" fmla="*/ 475513 h 5434893"/>
              <a:gd name="connsiteX219" fmla="*/ 11317073 w 12208633"/>
              <a:gd name="connsiteY219" fmla="*/ 475513 h 5434893"/>
              <a:gd name="connsiteX220" fmla="*/ 11317073 w 12208633"/>
              <a:gd name="connsiteY220" fmla="*/ 957415 h 5434893"/>
              <a:gd name="connsiteX221" fmla="*/ 11385524 w 12208633"/>
              <a:gd name="connsiteY221" fmla="*/ 864742 h 5434893"/>
              <a:gd name="connsiteX222" fmla="*/ 11467139 w 12208633"/>
              <a:gd name="connsiteY222" fmla="*/ 970654 h 5434893"/>
              <a:gd name="connsiteX223" fmla="*/ 11540855 w 12208633"/>
              <a:gd name="connsiteY223" fmla="*/ 864742 h 5434893"/>
              <a:gd name="connsiteX224" fmla="*/ 11622470 w 12208633"/>
              <a:gd name="connsiteY224" fmla="*/ 970654 h 5434893"/>
              <a:gd name="connsiteX225" fmla="*/ 11696186 w 12208633"/>
              <a:gd name="connsiteY225" fmla="*/ 864742 h 5434893"/>
              <a:gd name="connsiteX226" fmla="*/ 11777800 w 12208633"/>
              <a:gd name="connsiteY226" fmla="*/ 970654 h 5434893"/>
              <a:gd name="connsiteX227" fmla="*/ 11777800 w 12208633"/>
              <a:gd name="connsiteY227" fmla="*/ 994485 h 5434893"/>
              <a:gd name="connsiteX228" fmla="*/ 11851517 w 12208633"/>
              <a:gd name="connsiteY228" fmla="*/ 994485 h 5434893"/>
              <a:gd name="connsiteX229" fmla="*/ 11851517 w 12208633"/>
              <a:gd name="connsiteY229" fmla="*/ 920346 h 5434893"/>
              <a:gd name="connsiteX230" fmla="*/ 11759371 w 12208633"/>
              <a:gd name="connsiteY230" fmla="*/ 806490 h 5434893"/>
              <a:gd name="connsiteX231" fmla="*/ 11851517 w 12208633"/>
              <a:gd name="connsiteY231" fmla="*/ 692634 h 5434893"/>
              <a:gd name="connsiteX232" fmla="*/ 11851517 w 12208633"/>
              <a:gd name="connsiteY232" fmla="*/ 562891 h 5434893"/>
              <a:gd name="connsiteX233" fmla="*/ 11898906 w 12208633"/>
              <a:gd name="connsiteY233" fmla="*/ 562891 h 5434893"/>
              <a:gd name="connsiteX234" fmla="*/ 11898906 w 12208633"/>
              <a:gd name="connsiteY234" fmla="*/ 692634 h 5434893"/>
              <a:gd name="connsiteX235" fmla="*/ 11991051 w 12208633"/>
              <a:gd name="connsiteY235" fmla="*/ 806490 h 5434893"/>
              <a:gd name="connsiteX236" fmla="*/ 11898906 w 12208633"/>
              <a:gd name="connsiteY236" fmla="*/ 920346 h 5434893"/>
              <a:gd name="connsiteX237" fmla="*/ 11898906 w 12208633"/>
              <a:gd name="connsiteY237" fmla="*/ 994485 h 5434893"/>
              <a:gd name="connsiteX238" fmla="*/ 11962091 w 12208633"/>
              <a:gd name="connsiteY238" fmla="*/ 994485 h 5434893"/>
              <a:gd name="connsiteX239" fmla="*/ 11962091 w 12208633"/>
              <a:gd name="connsiteY239" fmla="*/ 917698 h 5434893"/>
              <a:gd name="connsiteX240" fmla="*/ 12041073 w 12208633"/>
              <a:gd name="connsiteY240" fmla="*/ 917698 h 5434893"/>
              <a:gd name="connsiteX241" fmla="*/ 12041073 w 12208633"/>
              <a:gd name="connsiteY241" fmla="*/ 817081 h 5434893"/>
              <a:gd name="connsiteX242" fmla="*/ 12155715 w 12208633"/>
              <a:gd name="connsiteY242" fmla="*/ 817081 h 5434893"/>
              <a:gd name="connsiteX243" fmla="*/ 12200316 w 12208633"/>
              <a:gd name="connsiteY243" fmla="*/ 817081 h 5434893"/>
              <a:gd name="connsiteX244" fmla="*/ 12200316 w 12208633"/>
              <a:gd name="connsiteY244" fmla="*/ 1105184 h 5434893"/>
              <a:gd name="connsiteX245" fmla="*/ 12208559 w 12208633"/>
              <a:gd name="connsiteY245" fmla="*/ 1105184 h 5434893"/>
              <a:gd name="connsiteX246" fmla="*/ 12208559 w 12208633"/>
              <a:gd name="connsiteY246" fmla="*/ 1153840 h 5434893"/>
              <a:gd name="connsiteX247" fmla="*/ 12208559 w 12208633"/>
              <a:gd name="connsiteY247" fmla="*/ 1225322 h 5434893"/>
              <a:gd name="connsiteX248" fmla="*/ 12208633 w 12208633"/>
              <a:gd name="connsiteY248" fmla="*/ 1225322 h 5434893"/>
              <a:gd name="connsiteX249" fmla="*/ 12208633 w 12208633"/>
              <a:gd name="connsiteY249" fmla="*/ 1247932 h 5434893"/>
              <a:gd name="connsiteX250" fmla="*/ 12200316 w 12208633"/>
              <a:gd name="connsiteY250" fmla="*/ 1247932 h 5434893"/>
              <a:gd name="connsiteX251" fmla="*/ 12200316 w 12208633"/>
              <a:gd name="connsiteY251" fmla="*/ 5434893 h 5434893"/>
              <a:gd name="connsiteX252" fmla="*/ 8318 w 12208633"/>
              <a:gd name="connsiteY252" fmla="*/ 5434893 h 5434893"/>
              <a:gd name="connsiteX253" fmla="*/ 8318 w 12208633"/>
              <a:gd name="connsiteY253" fmla="*/ 1247932 h 5434893"/>
              <a:gd name="connsiteX254" fmla="*/ 0 w 12208633"/>
              <a:gd name="connsiteY254" fmla="*/ 1247932 h 5434893"/>
              <a:gd name="connsiteX255" fmla="*/ 0 w 12208633"/>
              <a:gd name="connsiteY255" fmla="*/ 1225322 h 5434893"/>
              <a:gd name="connsiteX256" fmla="*/ 0 w 12208633"/>
              <a:gd name="connsiteY256" fmla="*/ 1063433 h 5434893"/>
              <a:gd name="connsiteX257" fmla="*/ 56578 w 12208633"/>
              <a:gd name="connsiteY257" fmla="*/ 1063433 h 5434893"/>
              <a:gd name="connsiteX258" fmla="*/ 146955 w 12208633"/>
              <a:gd name="connsiteY258" fmla="*/ 1063433 h 5434893"/>
              <a:gd name="connsiteX259" fmla="*/ 146955 w 12208633"/>
              <a:gd name="connsiteY259" fmla="*/ 480915 h 5434893"/>
              <a:gd name="connsiteX260" fmla="*/ 328613 w 12208633"/>
              <a:gd name="connsiteY260" fmla="*/ 480915 h 5434893"/>
              <a:gd name="connsiteX261" fmla="*/ 328613 w 12208633"/>
              <a:gd name="connsiteY261" fmla="*/ 962816 h 5434893"/>
              <a:gd name="connsiteX262" fmla="*/ 397064 w 12208633"/>
              <a:gd name="connsiteY262" fmla="*/ 870143 h 5434893"/>
              <a:gd name="connsiteX263" fmla="*/ 478678 w 12208633"/>
              <a:gd name="connsiteY263" fmla="*/ 976055 h 5434893"/>
              <a:gd name="connsiteX264" fmla="*/ 552394 w 12208633"/>
              <a:gd name="connsiteY264" fmla="*/ 870143 h 5434893"/>
              <a:gd name="connsiteX265" fmla="*/ 634009 w 12208633"/>
              <a:gd name="connsiteY265" fmla="*/ 976055 h 5434893"/>
              <a:gd name="connsiteX266" fmla="*/ 707725 w 12208633"/>
              <a:gd name="connsiteY266" fmla="*/ 870143 h 5434893"/>
              <a:gd name="connsiteX267" fmla="*/ 789340 w 12208633"/>
              <a:gd name="connsiteY267" fmla="*/ 976055 h 5434893"/>
              <a:gd name="connsiteX268" fmla="*/ 789340 w 12208633"/>
              <a:gd name="connsiteY268" fmla="*/ 999886 h 5434893"/>
              <a:gd name="connsiteX269" fmla="*/ 863056 w 12208633"/>
              <a:gd name="connsiteY269" fmla="*/ 999886 h 5434893"/>
              <a:gd name="connsiteX270" fmla="*/ 863056 w 12208633"/>
              <a:gd name="connsiteY270" fmla="*/ 925747 h 5434893"/>
              <a:gd name="connsiteX271" fmla="*/ 770911 w 12208633"/>
              <a:gd name="connsiteY271" fmla="*/ 811891 h 5434893"/>
              <a:gd name="connsiteX272" fmla="*/ 863056 w 12208633"/>
              <a:gd name="connsiteY272" fmla="*/ 698035 h 5434893"/>
              <a:gd name="connsiteX273" fmla="*/ 863056 w 12208633"/>
              <a:gd name="connsiteY273" fmla="*/ 568293 h 5434893"/>
              <a:gd name="connsiteX274" fmla="*/ 910445 w 12208633"/>
              <a:gd name="connsiteY274" fmla="*/ 568293 h 5434893"/>
              <a:gd name="connsiteX275" fmla="*/ 910445 w 12208633"/>
              <a:gd name="connsiteY275" fmla="*/ 698035 h 5434893"/>
              <a:gd name="connsiteX276" fmla="*/ 1002590 w 12208633"/>
              <a:gd name="connsiteY276" fmla="*/ 811891 h 5434893"/>
              <a:gd name="connsiteX277" fmla="*/ 910445 w 12208633"/>
              <a:gd name="connsiteY277" fmla="*/ 925747 h 5434893"/>
              <a:gd name="connsiteX278" fmla="*/ 910445 w 12208633"/>
              <a:gd name="connsiteY278" fmla="*/ 999886 h 5434893"/>
              <a:gd name="connsiteX279" fmla="*/ 973630 w 12208633"/>
              <a:gd name="connsiteY279" fmla="*/ 999886 h 5434893"/>
              <a:gd name="connsiteX280" fmla="*/ 973630 w 12208633"/>
              <a:gd name="connsiteY280" fmla="*/ 923099 h 5434893"/>
              <a:gd name="connsiteX281" fmla="*/ 1052612 w 12208633"/>
              <a:gd name="connsiteY281" fmla="*/ 923099 h 5434893"/>
              <a:gd name="connsiteX282" fmla="*/ 1052612 w 12208633"/>
              <a:gd name="connsiteY282" fmla="*/ 822482 h 5434893"/>
              <a:gd name="connsiteX283" fmla="*/ 1223739 w 12208633"/>
              <a:gd name="connsiteY283" fmla="*/ 822482 h 5434893"/>
              <a:gd name="connsiteX284" fmla="*/ 1223739 w 12208633"/>
              <a:gd name="connsiteY284" fmla="*/ 533871 h 5434893"/>
              <a:gd name="connsiteX285" fmla="*/ 1452786 w 12208633"/>
              <a:gd name="connsiteY285" fmla="*/ 533871 h 5434893"/>
              <a:gd name="connsiteX286" fmla="*/ 1452786 w 12208633"/>
              <a:gd name="connsiteY286" fmla="*/ 827778 h 5434893"/>
              <a:gd name="connsiteX287" fmla="*/ 1687099 w 12208633"/>
              <a:gd name="connsiteY287" fmla="*/ 827778 h 5434893"/>
              <a:gd name="connsiteX288" fmla="*/ 1687099 w 12208633"/>
              <a:gd name="connsiteY288" fmla="*/ 645080 h 5434893"/>
              <a:gd name="connsiteX289" fmla="*/ 1795945 w 12208633"/>
              <a:gd name="connsiteY289" fmla="*/ 645080 h 5434893"/>
              <a:gd name="connsiteX290" fmla="*/ 1814336 w 12208633"/>
              <a:gd name="connsiteY290" fmla="*/ 645080 h 5434893"/>
              <a:gd name="connsiteX291" fmla="*/ 1814055 w 12208633"/>
              <a:gd name="connsiteY291" fmla="*/ 568843 h 5434893"/>
              <a:gd name="connsiteX292" fmla="*/ 1896602 w 12208633"/>
              <a:gd name="connsiteY292" fmla="*/ 567286 h 5434893"/>
              <a:gd name="connsiteX293" fmla="*/ 1917630 w 12208633"/>
              <a:gd name="connsiteY293" fmla="*/ 135119 h 5434893"/>
              <a:gd name="connsiteX294" fmla="*/ 2020520 w 12208633"/>
              <a:gd name="connsiteY294" fmla="*/ 135119 h 5434893"/>
              <a:gd name="connsiteX295" fmla="*/ 2040929 w 12208633"/>
              <a:gd name="connsiteY295" fmla="*/ 567805 h 5434893"/>
              <a:gd name="connsiteX296" fmla="*/ 2085058 w 12208633"/>
              <a:gd name="connsiteY296" fmla="*/ 569362 h 5434893"/>
              <a:gd name="connsiteX297" fmla="*/ 2104692 w 12208633"/>
              <a:gd name="connsiteY297" fmla="*/ 247596 h 5434893"/>
              <a:gd name="connsiteX298" fmla="*/ 2211603 w 12208633"/>
              <a:gd name="connsiteY298" fmla="*/ 247596 h 5434893"/>
              <a:gd name="connsiteX299" fmla="*/ 2230423 w 12208633"/>
              <a:gd name="connsiteY299" fmla="*/ 571958 h 5434893"/>
              <a:gd name="connsiteX300" fmla="*/ 2293761 w 12208633"/>
              <a:gd name="connsiteY300" fmla="*/ 575073 h 5434893"/>
              <a:gd name="connsiteX301" fmla="*/ 2293761 w 12208633"/>
              <a:gd name="connsiteY301" fmla="*/ 481105 h 5434893"/>
              <a:gd name="connsiteX302" fmla="*/ 2325430 w 12208633"/>
              <a:gd name="connsiteY302" fmla="*/ 425035 h 5434893"/>
              <a:gd name="connsiteX303" fmla="*/ 2333736 w 12208633"/>
              <a:gd name="connsiteY303" fmla="*/ 417248 h 5434893"/>
              <a:gd name="connsiteX304" fmla="*/ 2370078 w 12208633"/>
              <a:gd name="connsiteY304" fmla="*/ 413614 h 5434893"/>
              <a:gd name="connsiteX305" fmla="*/ 2388249 w 12208633"/>
              <a:gd name="connsiteY305" fmla="*/ 430227 h 5434893"/>
              <a:gd name="connsiteX306" fmla="*/ 2411611 w 12208633"/>
              <a:gd name="connsiteY306" fmla="*/ 474355 h 5434893"/>
              <a:gd name="connsiteX307" fmla="*/ 2428224 w 12208633"/>
              <a:gd name="connsiteY307" fmla="*/ 489411 h 5434893"/>
              <a:gd name="connsiteX308" fmla="*/ 2443799 w 12208633"/>
              <a:gd name="connsiteY308" fmla="*/ 504986 h 5434893"/>
              <a:gd name="connsiteX309" fmla="*/ 2443799 w 12208633"/>
              <a:gd name="connsiteY309" fmla="*/ 530425 h 5434893"/>
              <a:gd name="connsiteX310" fmla="*/ 2448472 w 12208633"/>
              <a:gd name="connsiteY310" fmla="*/ 538732 h 5434893"/>
              <a:gd name="connsiteX311" fmla="*/ 2454182 w 12208633"/>
              <a:gd name="connsiteY311" fmla="*/ 529906 h 5434893"/>
              <a:gd name="connsiteX312" fmla="*/ 2455740 w 12208633"/>
              <a:gd name="connsiteY312" fmla="*/ 488892 h 5434893"/>
              <a:gd name="connsiteX313" fmla="*/ 2455740 w 12208633"/>
              <a:gd name="connsiteY313" fmla="*/ 379868 h 5434893"/>
              <a:gd name="connsiteX314" fmla="*/ 2471834 w 12208633"/>
              <a:gd name="connsiteY314" fmla="*/ 361697 h 5434893"/>
              <a:gd name="connsiteX315" fmla="*/ 2590203 w 12208633"/>
              <a:gd name="connsiteY315" fmla="*/ 361697 h 5434893"/>
              <a:gd name="connsiteX316" fmla="*/ 2604220 w 12208633"/>
              <a:gd name="connsiteY316" fmla="*/ 376753 h 5434893"/>
              <a:gd name="connsiteX317" fmla="*/ 2603701 w 12208633"/>
              <a:gd name="connsiteY317" fmla="*/ 404788 h 5434893"/>
              <a:gd name="connsiteX318" fmla="*/ 2616161 w 12208633"/>
              <a:gd name="connsiteY318" fmla="*/ 425035 h 5434893"/>
              <a:gd name="connsiteX319" fmla="*/ 2648868 w 12208633"/>
              <a:gd name="connsiteY319" fmla="*/ 476951 h 5434893"/>
              <a:gd name="connsiteX320" fmla="*/ 2648868 w 12208633"/>
              <a:gd name="connsiteY320" fmla="*/ 527310 h 5434893"/>
              <a:gd name="connsiteX321" fmla="*/ 2651010 w 12208633"/>
              <a:gd name="connsiteY321" fmla="*/ 551386 h 5434893"/>
              <a:gd name="connsiteX322" fmla="*/ 2661207 w 12208633"/>
              <a:gd name="connsiteY322" fmla="*/ 552175 h 5434893"/>
              <a:gd name="connsiteX323" fmla="*/ 2661207 w 12208633"/>
              <a:gd name="connsiteY323" fmla="*/ 497877 h 5434893"/>
              <a:gd name="connsiteX324" fmla="*/ 2661207 w 12208633"/>
              <a:gd name="connsiteY324" fmla="*/ 274385 h 5434893"/>
              <a:gd name="connsiteX325" fmla="*/ 2916581 w 12208633"/>
              <a:gd name="connsiteY325" fmla="*/ 274385 h 5434893"/>
              <a:gd name="connsiteX326" fmla="*/ 2916581 w 12208633"/>
              <a:gd name="connsiteY326" fmla="*/ 623897 h 5434893"/>
              <a:gd name="connsiteX327" fmla="*/ 3103505 w 12208633"/>
              <a:gd name="connsiteY327" fmla="*/ 623897 h 5434893"/>
              <a:gd name="connsiteX328" fmla="*/ 3103505 w 12208633"/>
              <a:gd name="connsiteY328" fmla="*/ 938986 h 5434893"/>
              <a:gd name="connsiteX329" fmla="*/ 3253570 w 12208633"/>
              <a:gd name="connsiteY329" fmla="*/ 938986 h 5434893"/>
              <a:gd name="connsiteX330" fmla="*/ 3253570 w 12208633"/>
              <a:gd name="connsiteY330" fmla="*/ 833074 h 5434893"/>
              <a:gd name="connsiteX331" fmla="*/ 3458923 w 12208633"/>
              <a:gd name="connsiteY331" fmla="*/ 833074 h 5434893"/>
              <a:gd name="connsiteX332" fmla="*/ 3458923 w 12208633"/>
              <a:gd name="connsiteY332" fmla="*/ 449141 h 5434893"/>
              <a:gd name="connsiteX333" fmla="*/ 3619519 w 12208633"/>
              <a:gd name="connsiteY333" fmla="*/ 449141 h 5434893"/>
              <a:gd name="connsiteX334" fmla="*/ 3619519 w 12208633"/>
              <a:gd name="connsiteY334" fmla="*/ 822482 h 5434893"/>
              <a:gd name="connsiteX335" fmla="*/ 3716929 w 12208633"/>
              <a:gd name="connsiteY335" fmla="*/ 822482 h 5434893"/>
              <a:gd name="connsiteX336" fmla="*/ 3716929 w 12208633"/>
              <a:gd name="connsiteY336" fmla="*/ 533871 h 5434893"/>
              <a:gd name="connsiteX337" fmla="*/ 3948609 w 12208633"/>
              <a:gd name="connsiteY337" fmla="*/ 533871 h 5434893"/>
              <a:gd name="connsiteX338" fmla="*/ 3948609 w 12208633"/>
              <a:gd name="connsiteY338" fmla="*/ 827778 h 5434893"/>
              <a:gd name="connsiteX339" fmla="*/ 3952270 w 12208633"/>
              <a:gd name="connsiteY339" fmla="*/ 827778 h 5434893"/>
              <a:gd name="connsiteX340" fmla="*/ 3956368 w 12208633"/>
              <a:gd name="connsiteY340" fmla="*/ 827778 h 5434893"/>
              <a:gd name="connsiteX341" fmla="*/ 3956368 w 12208633"/>
              <a:gd name="connsiteY341" fmla="*/ 761209 h 5434893"/>
              <a:gd name="connsiteX342" fmla="*/ 3956368 w 12208633"/>
              <a:gd name="connsiteY342" fmla="*/ 714516 h 5434893"/>
              <a:gd name="connsiteX343" fmla="*/ 4000985 w 12208633"/>
              <a:gd name="connsiteY343" fmla="*/ 714516 h 5434893"/>
              <a:gd name="connsiteX344" fmla="*/ 4000985 w 12208633"/>
              <a:gd name="connsiteY344" fmla="*/ 420341 h 5434893"/>
              <a:gd name="connsiteX345" fmla="*/ 4000984 w 12208633"/>
              <a:gd name="connsiteY345" fmla="*/ 420341 h 5434893"/>
              <a:gd name="connsiteX346" fmla="*/ 4000984 w 12208633"/>
              <a:gd name="connsiteY346" fmla="*/ 339659 h 5434893"/>
              <a:gd name="connsiteX347" fmla="*/ 4071715 w 12208633"/>
              <a:gd name="connsiteY347" fmla="*/ 339659 h 5434893"/>
              <a:gd name="connsiteX348" fmla="*/ 4142446 w 12208633"/>
              <a:gd name="connsiteY348" fmla="*/ 339659 h 5434893"/>
              <a:gd name="connsiteX349" fmla="*/ 4142446 w 12208633"/>
              <a:gd name="connsiteY349" fmla="*/ 413478 h 5434893"/>
              <a:gd name="connsiteX350" fmla="*/ 4142446 w 12208633"/>
              <a:gd name="connsiteY350" fmla="*/ 413480 h 5434893"/>
              <a:gd name="connsiteX351" fmla="*/ 4142446 w 12208633"/>
              <a:gd name="connsiteY351" fmla="*/ 713686 h 5434893"/>
              <a:gd name="connsiteX352" fmla="*/ 4182921 w 12208633"/>
              <a:gd name="connsiteY352" fmla="*/ 713686 h 5434893"/>
              <a:gd name="connsiteX353" fmla="*/ 4182921 w 12208633"/>
              <a:gd name="connsiteY353" fmla="*/ 705384 h 5434893"/>
              <a:gd name="connsiteX354" fmla="*/ 4182921 w 12208633"/>
              <a:gd name="connsiteY354" fmla="*/ 645080 h 5434893"/>
              <a:gd name="connsiteX355" fmla="*/ 4214842 w 12208633"/>
              <a:gd name="connsiteY355" fmla="*/ 645080 h 5434893"/>
              <a:gd name="connsiteX356" fmla="*/ 4243942 w 12208633"/>
              <a:gd name="connsiteY356" fmla="*/ 645080 h 5434893"/>
              <a:gd name="connsiteX357" fmla="*/ 4243942 w 12208633"/>
              <a:gd name="connsiteY357" fmla="*/ 339659 h 5434893"/>
              <a:gd name="connsiteX358" fmla="*/ 4243942 w 12208633"/>
              <a:gd name="connsiteY358" fmla="*/ 249509 h 5434893"/>
              <a:gd name="connsiteX359" fmla="*/ 4288534 w 12208633"/>
              <a:gd name="connsiteY359" fmla="*/ 249509 h 5434893"/>
              <a:gd name="connsiteX360" fmla="*/ 4337854 w 12208633"/>
              <a:gd name="connsiteY360" fmla="*/ 249509 h 5434893"/>
              <a:gd name="connsiteX361" fmla="*/ 4337854 w 12208633"/>
              <a:gd name="connsiteY361" fmla="*/ 322718 h 5434893"/>
              <a:gd name="connsiteX362" fmla="*/ 4337854 w 12208633"/>
              <a:gd name="connsiteY362" fmla="*/ 322720 h 5434893"/>
              <a:gd name="connsiteX363" fmla="*/ 4337854 w 12208633"/>
              <a:gd name="connsiteY363" fmla="*/ 380000 h 5434893"/>
              <a:gd name="connsiteX364" fmla="*/ 4654875 w 12208633"/>
              <a:gd name="connsiteY364" fmla="*/ 380000 h 5434893"/>
              <a:gd name="connsiteX365" fmla="*/ 4654875 w 12208633"/>
              <a:gd name="connsiteY365" fmla="*/ 379790 h 5434893"/>
              <a:gd name="connsiteX366" fmla="*/ 4675084 w 12208633"/>
              <a:gd name="connsiteY366" fmla="*/ 379790 h 5434893"/>
              <a:gd name="connsiteX367" fmla="*/ 4675084 w 12208633"/>
              <a:gd name="connsiteY367" fmla="*/ 474896 h 5434893"/>
              <a:gd name="connsiteX368" fmla="*/ 4676745 w 12208633"/>
              <a:gd name="connsiteY368" fmla="*/ 475064 h 5434893"/>
              <a:gd name="connsiteX369" fmla="*/ 4739988 w 12208633"/>
              <a:gd name="connsiteY369" fmla="*/ 539907 h 5434893"/>
              <a:gd name="connsiteX370" fmla="*/ 4740674 w 12208633"/>
              <a:gd name="connsiteY370" fmla="*/ 547701 h 5434893"/>
              <a:gd name="connsiteX371" fmla="*/ 4741248 w 12208633"/>
              <a:gd name="connsiteY371" fmla="*/ 547701 h 5434893"/>
              <a:gd name="connsiteX372" fmla="*/ 4741248 w 12208633"/>
              <a:gd name="connsiteY372" fmla="*/ 554205 h 5434893"/>
              <a:gd name="connsiteX373" fmla="*/ 4741248 w 12208633"/>
              <a:gd name="connsiteY373" fmla="*/ 554208 h 5434893"/>
              <a:gd name="connsiteX374" fmla="*/ 4741248 w 12208633"/>
              <a:gd name="connsiteY374" fmla="*/ 739927 h 5434893"/>
              <a:gd name="connsiteX375" fmla="*/ 4764753 w 12208633"/>
              <a:gd name="connsiteY375" fmla="*/ 740400 h 5434893"/>
              <a:gd name="connsiteX376" fmla="*/ 4764753 w 12208633"/>
              <a:gd name="connsiteY376" fmla="*/ 666262 h 5434893"/>
              <a:gd name="connsiteX377" fmla="*/ 4899024 w 12208633"/>
              <a:gd name="connsiteY377" fmla="*/ 666262 h 5434893"/>
              <a:gd name="connsiteX378" fmla="*/ 4899024 w 12208633"/>
              <a:gd name="connsiteY378" fmla="*/ 735104 h 5434893"/>
              <a:gd name="connsiteX379" fmla="*/ 5028026 w 12208633"/>
              <a:gd name="connsiteY379" fmla="*/ 735104 h 5434893"/>
              <a:gd name="connsiteX380" fmla="*/ 5028026 w 12208633"/>
              <a:gd name="connsiteY380" fmla="*/ 658319 h 5434893"/>
              <a:gd name="connsiteX381" fmla="*/ 5154397 w 12208633"/>
              <a:gd name="connsiteY381" fmla="*/ 660966 h 5434893"/>
              <a:gd name="connsiteX382" fmla="*/ 5154397 w 12208633"/>
              <a:gd name="connsiteY382" fmla="*/ 369707 h 5434893"/>
              <a:gd name="connsiteX383" fmla="*/ 5409771 w 12208633"/>
              <a:gd name="connsiteY383" fmla="*/ 369707 h 5434893"/>
              <a:gd name="connsiteX384" fmla="*/ 5409771 w 12208633"/>
              <a:gd name="connsiteY384" fmla="*/ 623897 h 5434893"/>
              <a:gd name="connsiteX385" fmla="*/ 5599327 w 12208633"/>
              <a:gd name="connsiteY385" fmla="*/ 623897 h 5434893"/>
              <a:gd name="connsiteX386" fmla="*/ 5599327 w 12208633"/>
              <a:gd name="connsiteY386" fmla="*/ 681817 h 5434893"/>
              <a:gd name="connsiteX387" fmla="*/ 5599327 w 12208633"/>
              <a:gd name="connsiteY387" fmla="*/ 692743 h 5434893"/>
              <a:gd name="connsiteX388" fmla="*/ 5628967 w 12208633"/>
              <a:gd name="connsiteY388" fmla="*/ 692743 h 5434893"/>
              <a:gd name="connsiteX389" fmla="*/ 5628967 w 12208633"/>
              <a:gd name="connsiteY389" fmla="*/ 672950 h 5434893"/>
              <a:gd name="connsiteX390" fmla="*/ 5794767 w 12208633"/>
              <a:gd name="connsiteY390" fmla="*/ 672950 h 5434893"/>
              <a:gd name="connsiteX391" fmla="*/ 5794803 w 12208633"/>
              <a:gd name="connsiteY391" fmla="*/ 672943 h 5434893"/>
              <a:gd name="connsiteX392" fmla="*/ 5792189 w 12208633"/>
              <a:gd name="connsiteY392" fmla="*/ 672943 h 5434893"/>
              <a:gd name="connsiteX393" fmla="*/ 5784518 w 12208633"/>
              <a:gd name="connsiteY393" fmla="*/ 672943 h 5434893"/>
              <a:gd name="connsiteX394" fmla="*/ 5628967 w 12208633"/>
              <a:gd name="connsiteY394" fmla="*/ 672943 h 5434893"/>
              <a:gd name="connsiteX395" fmla="*/ 5792189 w 12208633"/>
              <a:gd name="connsiteY395" fmla="*/ 576196 h 5434893"/>
              <a:gd name="connsiteX396" fmla="*/ 5792189 w 12208633"/>
              <a:gd name="connsiteY396" fmla="*/ 668395 h 5434893"/>
              <a:gd name="connsiteX397" fmla="*/ 5947738 w 12208633"/>
              <a:gd name="connsiteY397" fmla="*/ 576196 h 5434893"/>
              <a:gd name="connsiteX398" fmla="*/ 5947738 w 12208633"/>
              <a:gd name="connsiteY398" fmla="*/ 668395 h 5434893"/>
              <a:gd name="connsiteX399" fmla="*/ 6103287 w 12208633"/>
              <a:gd name="connsiteY399" fmla="*/ 576196 h 5434893"/>
              <a:gd name="connsiteX400" fmla="*/ 6103287 w 12208633"/>
              <a:gd name="connsiteY400" fmla="*/ 668395 h 5434893"/>
              <a:gd name="connsiteX401" fmla="*/ 6258836 w 12208633"/>
              <a:gd name="connsiteY401" fmla="*/ 576196 h 5434893"/>
              <a:gd name="connsiteX402" fmla="*/ 6258836 w 12208633"/>
              <a:gd name="connsiteY402" fmla="*/ 672943 h 5434893"/>
              <a:gd name="connsiteX403" fmla="*/ 6154820 w 12208633"/>
              <a:gd name="connsiteY403" fmla="*/ 672943 h 5434893"/>
              <a:gd name="connsiteX404" fmla="*/ 6154820 w 12208633"/>
              <a:gd name="connsiteY404" fmla="*/ 672950 h 5434893"/>
              <a:gd name="connsiteX405" fmla="*/ 6258836 w 12208633"/>
              <a:gd name="connsiteY405" fmla="*/ 672950 h 5434893"/>
              <a:gd name="connsiteX406" fmla="*/ 6258836 w 12208633"/>
              <a:gd name="connsiteY406" fmla="*/ 708560 h 5434893"/>
              <a:gd name="connsiteX407" fmla="*/ 6258836 w 12208633"/>
              <a:gd name="connsiteY407" fmla="*/ 726328 h 5434893"/>
              <a:gd name="connsiteX408" fmla="*/ 6349534 w 12208633"/>
              <a:gd name="connsiteY408" fmla="*/ 726328 h 5434893"/>
              <a:gd name="connsiteX409" fmla="*/ 6354387 w 12208633"/>
              <a:gd name="connsiteY409" fmla="*/ 721669 h 5434893"/>
              <a:gd name="connsiteX410" fmla="*/ 6354387 w 12208633"/>
              <a:gd name="connsiteY410" fmla="*/ 653142 h 5434893"/>
              <a:gd name="connsiteX411" fmla="*/ 6351863 w 12208633"/>
              <a:gd name="connsiteY411" fmla="*/ 648482 h 5434893"/>
              <a:gd name="connsiteX412" fmla="*/ 6352251 w 12208633"/>
              <a:gd name="connsiteY412" fmla="*/ 641882 h 5434893"/>
              <a:gd name="connsiteX413" fmla="*/ 6354581 w 12208633"/>
              <a:gd name="connsiteY413" fmla="*/ 638194 h 5434893"/>
              <a:gd name="connsiteX414" fmla="*/ 6354581 w 12208633"/>
              <a:gd name="connsiteY414" fmla="*/ 589854 h 5434893"/>
              <a:gd name="connsiteX415" fmla="*/ 6351863 w 12208633"/>
              <a:gd name="connsiteY415" fmla="*/ 585584 h 5434893"/>
              <a:gd name="connsiteX416" fmla="*/ 6351863 w 12208633"/>
              <a:gd name="connsiteY416" fmla="*/ 579954 h 5434893"/>
              <a:gd name="connsiteX417" fmla="*/ 6354581 w 12208633"/>
              <a:gd name="connsiteY417" fmla="*/ 574712 h 5434893"/>
              <a:gd name="connsiteX418" fmla="*/ 6354581 w 12208633"/>
              <a:gd name="connsiteY418" fmla="*/ 528121 h 5434893"/>
              <a:gd name="connsiteX419" fmla="*/ 6351669 w 12208633"/>
              <a:gd name="connsiteY419" fmla="*/ 522879 h 5434893"/>
              <a:gd name="connsiteX420" fmla="*/ 6351863 w 12208633"/>
              <a:gd name="connsiteY420" fmla="*/ 516473 h 5434893"/>
              <a:gd name="connsiteX421" fmla="*/ 6354387 w 12208633"/>
              <a:gd name="connsiteY421" fmla="*/ 511814 h 5434893"/>
              <a:gd name="connsiteX422" fmla="*/ 6354387 w 12208633"/>
              <a:gd name="connsiteY422" fmla="*/ 465999 h 5434893"/>
              <a:gd name="connsiteX423" fmla="*/ 6351475 w 12208633"/>
              <a:gd name="connsiteY423" fmla="*/ 460952 h 5434893"/>
              <a:gd name="connsiteX424" fmla="*/ 6351863 w 12208633"/>
              <a:gd name="connsiteY424" fmla="*/ 454545 h 5434893"/>
              <a:gd name="connsiteX425" fmla="*/ 6354387 w 12208633"/>
              <a:gd name="connsiteY425" fmla="*/ 450469 h 5434893"/>
              <a:gd name="connsiteX426" fmla="*/ 6354387 w 12208633"/>
              <a:gd name="connsiteY426" fmla="*/ 402130 h 5434893"/>
              <a:gd name="connsiteX427" fmla="*/ 6351863 w 12208633"/>
              <a:gd name="connsiteY427" fmla="*/ 398054 h 5434893"/>
              <a:gd name="connsiteX428" fmla="*/ 6352057 w 12208633"/>
              <a:gd name="connsiteY428" fmla="*/ 391453 h 5434893"/>
              <a:gd name="connsiteX429" fmla="*/ 6354387 w 12208633"/>
              <a:gd name="connsiteY429" fmla="*/ 387182 h 5434893"/>
              <a:gd name="connsiteX430" fmla="*/ 6354387 w 12208633"/>
              <a:gd name="connsiteY430" fmla="*/ 340591 h 5434893"/>
              <a:gd name="connsiteX431" fmla="*/ 6351863 w 12208633"/>
              <a:gd name="connsiteY431" fmla="*/ 335932 h 5434893"/>
              <a:gd name="connsiteX432" fmla="*/ 6352251 w 12208633"/>
              <a:gd name="connsiteY432" fmla="*/ 329331 h 5434893"/>
              <a:gd name="connsiteX433" fmla="*/ 6354581 w 12208633"/>
              <a:gd name="connsiteY433" fmla="*/ 325643 h 5434893"/>
              <a:gd name="connsiteX434" fmla="*/ 6354581 w 12208633"/>
              <a:gd name="connsiteY434" fmla="*/ 277304 h 5434893"/>
              <a:gd name="connsiteX435" fmla="*/ 6351863 w 12208633"/>
              <a:gd name="connsiteY435" fmla="*/ 273227 h 5434893"/>
              <a:gd name="connsiteX436" fmla="*/ 6349922 w 12208633"/>
              <a:gd name="connsiteY436" fmla="*/ 269539 h 5434893"/>
              <a:gd name="connsiteX437" fmla="*/ 6353610 w 12208633"/>
              <a:gd name="connsiteY437" fmla="*/ 267209 h 5434893"/>
              <a:gd name="connsiteX438" fmla="*/ 6357299 w 12208633"/>
              <a:gd name="connsiteY438" fmla="*/ 267209 h 5434893"/>
              <a:gd name="connsiteX439" fmla="*/ 6426409 w 12208633"/>
              <a:gd name="connsiteY439" fmla="*/ 267209 h 5434893"/>
              <a:gd name="connsiteX440" fmla="*/ 6430680 w 12208633"/>
              <a:gd name="connsiteY440" fmla="*/ 267209 h 5434893"/>
              <a:gd name="connsiteX441" fmla="*/ 6433980 w 12208633"/>
              <a:gd name="connsiteY441" fmla="*/ 270704 h 5434893"/>
              <a:gd name="connsiteX442" fmla="*/ 6430486 w 12208633"/>
              <a:gd name="connsiteY442" fmla="*/ 273033 h 5434893"/>
              <a:gd name="connsiteX443" fmla="*/ 6427962 w 12208633"/>
              <a:gd name="connsiteY443" fmla="*/ 273033 h 5434893"/>
              <a:gd name="connsiteX444" fmla="*/ 6427768 w 12208633"/>
              <a:gd name="connsiteY444" fmla="*/ 274198 h 5434893"/>
              <a:gd name="connsiteX445" fmla="*/ 6427768 w 12208633"/>
              <a:gd name="connsiteY445" fmla="*/ 329137 h 5434893"/>
              <a:gd name="connsiteX446" fmla="*/ 6430874 w 12208633"/>
              <a:gd name="connsiteY446" fmla="*/ 329331 h 5434893"/>
              <a:gd name="connsiteX447" fmla="*/ 6433786 w 12208633"/>
              <a:gd name="connsiteY447" fmla="*/ 332438 h 5434893"/>
              <a:gd name="connsiteX448" fmla="*/ 6430874 w 12208633"/>
              <a:gd name="connsiteY448" fmla="*/ 336126 h 5434893"/>
              <a:gd name="connsiteX449" fmla="*/ 6427768 w 12208633"/>
              <a:gd name="connsiteY449" fmla="*/ 336320 h 5434893"/>
              <a:gd name="connsiteX450" fmla="*/ 6427768 w 12208633"/>
              <a:gd name="connsiteY450" fmla="*/ 391259 h 5434893"/>
              <a:gd name="connsiteX451" fmla="*/ 6430874 w 12208633"/>
              <a:gd name="connsiteY451" fmla="*/ 391453 h 5434893"/>
              <a:gd name="connsiteX452" fmla="*/ 6433786 w 12208633"/>
              <a:gd name="connsiteY452" fmla="*/ 395142 h 5434893"/>
              <a:gd name="connsiteX453" fmla="*/ 6430874 w 12208633"/>
              <a:gd name="connsiteY453" fmla="*/ 398248 h 5434893"/>
              <a:gd name="connsiteX454" fmla="*/ 6427768 w 12208633"/>
              <a:gd name="connsiteY454" fmla="*/ 398248 h 5434893"/>
              <a:gd name="connsiteX455" fmla="*/ 6427768 w 12208633"/>
              <a:gd name="connsiteY455" fmla="*/ 454351 h 5434893"/>
              <a:gd name="connsiteX456" fmla="*/ 6430874 w 12208633"/>
              <a:gd name="connsiteY456" fmla="*/ 454545 h 5434893"/>
              <a:gd name="connsiteX457" fmla="*/ 6433786 w 12208633"/>
              <a:gd name="connsiteY457" fmla="*/ 457652 h 5434893"/>
              <a:gd name="connsiteX458" fmla="*/ 6430874 w 12208633"/>
              <a:gd name="connsiteY458" fmla="*/ 461340 h 5434893"/>
              <a:gd name="connsiteX459" fmla="*/ 6427768 w 12208633"/>
              <a:gd name="connsiteY459" fmla="*/ 461534 h 5434893"/>
              <a:gd name="connsiteX460" fmla="*/ 6427574 w 12208633"/>
              <a:gd name="connsiteY460" fmla="*/ 461534 h 5434893"/>
              <a:gd name="connsiteX461" fmla="*/ 6427574 w 12208633"/>
              <a:gd name="connsiteY461" fmla="*/ 461728 h 5434893"/>
              <a:gd name="connsiteX462" fmla="*/ 6427768 w 12208633"/>
              <a:gd name="connsiteY462" fmla="*/ 461728 h 5434893"/>
              <a:gd name="connsiteX463" fmla="*/ 6427768 w 12208633"/>
              <a:gd name="connsiteY463" fmla="*/ 516667 h 5434893"/>
              <a:gd name="connsiteX464" fmla="*/ 6430874 w 12208633"/>
              <a:gd name="connsiteY464" fmla="*/ 516861 h 5434893"/>
              <a:gd name="connsiteX465" fmla="*/ 6433786 w 12208633"/>
              <a:gd name="connsiteY465" fmla="*/ 520550 h 5434893"/>
              <a:gd name="connsiteX466" fmla="*/ 6430874 w 12208633"/>
              <a:gd name="connsiteY466" fmla="*/ 523656 h 5434893"/>
              <a:gd name="connsiteX467" fmla="*/ 6427768 w 12208633"/>
              <a:gd name="connsiteY467" fmla="*/ 523850 h 5434893"/>
              <a:gd name="connsiteX468" fmla="*/ 6427768 w 12208633"/>
              <a:gd name="connsiteY468" fmla="*/ 579954 h 5434893"/>
              <a:gd name="connsiteX469" fmla="*/ 6431457 w 12208633"/>
              <a:gd name="connsiteY469" fmla="*/ 580148 h 5434893"/>
              <a:gd name="connsiteX470" fmla="*/ 6433786 w 12208633"/>
              <a:gd name="connsiteY470" fmla="*/ 583254 h 5434893"/>
              <a:gd name="connsiteX471" fmla="*/ 6431263 w 12208633"/>
              <a:gd name="connsiteY471" fmla="*/ 585972 h 5434893"/>
              <a:gd name="connsiteX472" fmla="*/ 6427768 w 12208633"/>
              <a:gd name="connsiteY472" fmla="*/ 587137 h 5434893"/>
              <a:gd name="connsiteX473" fmla="*/ 6427768 w 12208633"/>
              <a:gd name="connsiteY473" fmla="*/ 642076 h 5434893"/>
              <a:gd name="connsiteX474" fmla="*/ 6430874 w 12208633"/>
              <a:gd name="connsiteY474" fmla="*/ 642270 h 5434893"/>
              <a:gd name="connsiteX475" fmla="*/ 6433786 w 12208633"/>
              <a:gd name="connsiteY475" fmla="*/ 645959 h 5434893"/>
              <a:gd name="connsiteX476" fmla="*/ 6430874 w 12208633"/>
              <a:gd name="connsiteY476" fmla="*/ 649065 h 5434893"/>
              <a:gd name="connsiteX477" fmla="*/ 6427768 w 12208633"/>
              <a:gd name="connsiteY477" fmla="*/ 649259 h 5434893"/>
              <a:gd name="connsiteX478" fmla="*/ 6427768 w 12208633"/>
              <a:gd name="connsiteY478" fmla="*/ 727687 h 5434893"/>
              <a:gd name="connsiteX479" fmla="*/ 6450870 w 12208633"/>
              <a:gd name="connsiteY479" fmla="*/ 727881 h 5434893"/>
              <a:gd name="connsiteX480" fmla="*/ 6519204 w 12208633"/>
              <a:gd name="connsiteY480" fmla="*/ 727687 h 5434893"/>
              <a:gd name="connsiteX481" fmla="*/ 6519398 w 12208633"/>
              <a:gd name="connsiteY481" fmla="*/ 688473 h 5434893"/>
              <a:gd name="connsiteX482" fmla="*/ 6519398 w 12208633"/>
              <a:gd name="connsiteY482" fmla="*/ 649259 h 5434893"/>
              <a:gd name="connsiteX483" fmla="*/ 6516874 w 12208633"/>
              <a:gd name="connsiteY483" fmla="*/ 649259 h 5434893"/>
              <a:gd name="connsiteX484" fmla="*/ 6513186 w 12208633"/>
              <a:gd name="connsiteY484" fmla="*/ 645570 h 5434893"/>
              <a:gd name="connsiteX485" fmla="*/ 6516680 w 12208633"/>
              <a:gd name="connsiteY485" fmla="*/ 642270 h 5434893"/>
              <a:gd name="connsiteX486" fmla="*/ 6519204 w 12208633"/>
              <a:gd name="connsiteY486" fmla="*/ 642270 h 5434893"/>
              <a:gd name="connsiteX487" fmla="*/ 6519204 w 12208633"/>
              <a:gd name="connsiteY487" fmla="*/ 586166 h 5434893"/>
              <a:gd name="connsiteX488" fmla="*/ 6518039 w 12208633"/>
              <a:gd name="connsiteY488" fmla="*/ 586166 h 5434893"/>
              <a:gd name="connsiteX489" fmla="*/ 6513574 w 12208633"/>
              <a:gd name="connsiteY489" fmla="*/ 583448 h 5434893"/>
              <a:gd name="connsiteX490" fmla="*/ 6518039 w 12208633"/>
              <a:gd name="connsiteY490" fmla="*/ 580148 h 5434893"/>
              <a:gd name="connsiteX491" fmla="*/ 6519204 w 12208633"/>
              <a:gd name="connsiteY491" fmla="*/ 580148 h 5434893"/>
              <a:gd name="connsiteX492" fmla="*/ 6519204 w 12208633"/>
              <a:gd name="connsiteY492" fmla="*/ 524044 h 5434893"/>
              <a:gd name="connsiteX493" fmla="*/ 6516098 w 12208633"/>
              <a:gd name="connsiteY493" fmla="*/ 523850 h 5434893"/>
              <a:gd name="connsiteX494" fmla="*/ 6513186 w 12208633"/>
              <a:gd name="connsiteY494" fmla="*/ 520550 h 5434893"/>
              <a:gd name="connsiteX495" fmla="*/ 6516292 w 12208633"/>
              <a:gd name="connsiteY495" fmla="*/ 516861 h 5434893"/>
              <a:gd name="connsiteX496" fmla="*/ 6519398 w 12208633"/>
              <a:gd name="connsiteY496" fmla="*/ 516667 h 5434893"/>
              <a:gd name="connsiteX497" fmla="*/ 6519398 w 12208633"/>
              <a:gd name="connsiteY497" fmla="*/ 461728 h 5434893"/>
              <a:gd name="connsiteX498" fmla="*/ 6518815 w 12208633"/>
              <a:gd name="connsiteY498" fmla="*/ 461728 h 5434893"/>
              <a:gd name="connsiteX499" fmla="*/ 6513574 w 12208633"/>
              <a:gd name="connsiteY499" fmla="*/ 457263 h 5434893"/>
              <a:gd name="connsiteX500" fmla="*/ 6519398 w 12208633"/>
              <a:gd name="connsiteY500" fmla="*/ 454545 h 5434893"/>
              <a:gd name="connsiteX501" fmla="*/ 6519398 w 12208633"/>
              <a:gd name="connsiteY501" fmla="*/ 398442 h 5434893"/>
              <a:gd name="connsiteX502" fmla="*/ 6513574 w 12208633"/>
              <a:gd name="connsiteY502" fmla="*/ 395724 h 5434893"/>
              <a:gd name="connsiteX503" fmla="*/ 6519592 w 12208633"/>
              <a:gd name="connsiteY503" fmla="*/ 391259 h 5434893"/>
              <a:gd name="connsiteX504" fmla="*/ 6519592 w 12208633"/>
              <a:gd name="connsiteY504" fmla="*/ 336320 h 5434893"/>
              <a:gd name="connsiteX505" fmla="*/ 6517845 w 12208633"/>
              <a:gd name="connsiteY505" fmla="*/ 336320 h 5434893"/>
              <a:gd name="connsiteX506" fmla="*/ 6513574 w 12208633"/>
              <a:gd name="connsiteY506" fmla="*/ 332826 h 5434893"/>
              <a:gd name="connsiteX507" fmla="*/ 6517845 w 12208633"/>
              <a:gd name="connsiteY507" fmla="*/ 329331 h 5434893"/>
              <a:gd name="connsiteX508" fmla="*/ 6519592 w 12208633"/>
              <a:gd name="connsiteY508" fmla="*/ 329331 h 5434893"/>
              <a:gd name="connsiteX509" fmla="*/ 6519592 w 12208633"/>
              <a:gd name="connsiteY509" fmla="*/ 274586 h 5434893"/>
              <a:gd name="connsiteX510" fmla="*/ 6515709 w 12208633"/>
              <a:gd name="connsiteY510" fmla="*/ 273033 h 5434893"/>
              <a:gd name="connsiteX511" fmla="*/ 6513574 w 12208633"/>
              <a:gd name="connsiteY511" fmla="*/ 269927 h 5434893"/>
              <a:gd name="connsiteX512" fmla="*/ 6516486 w 12208633"/>
              <a:gd name="connsiteY512" fmla="*/ 267404 h 5434893"/>
              <a:gd name="connsiteX513" fmla="*/ 6520174 w 12208633"/>
              <a:gd name="connsiteY513" fmla="*/ 267209 h 5434893"/>
              <a:gd name="connsiteX514" fmla="*/ 6591809 w 12208633"/>
              <a:gd name="connsiteY514" fmla="*/ 267209 h 5434893"/>
              <a:gd name="connsiteX515" fmla="*/ 6594332 w 12208633"/>
              <a:gd name="connsiteY515" fmla="*/ 267209 h 5434893"/>
              <a:gd name="connsiteX516" fmla="*/ 6598409 w 12208633"/>
              <a:gd name="connsiteY516" fmla="*/ 269733 h 5434893"/>
              <a:gd name="connsiteX517" fmla="*/ 6596274 w 12208633"/>
              <a:gd name="connsiteY517" fmla="*/ 273227 h 5434893"/>
              <a:gd name="connsiteX518" fmla="*/ 6593556 w 12208633"/>
              <a:gd name="connsiteY518" fmla="*/ 277110 h 5434893"/>
              <a:gd name="connsiteX519" fmla="*/ 6593556 w 12208633"/>
              <a:gd name="connsiteY519" fmla="*/ 325449 h 5434893"/>
              <a:gd name="connsiteX520" fmla="*/ 6596079 w 12208633"/>
              <a:gd name="connsiteY520" fmla="*/ 329525 h 5434893"/>
              <a:gd name="connsiteX521" fmla="*/ 6595885 w 12208633"/>
              <a:gd name="connsiteY521" fmla="*/ 336126 h 5434893"/>
              <a:gd name="connsiteX522" fmla="*/ 6593556 w 12208633"/>
              <a:gd name="connsiteY522" fmla="*/ 340397 h 5434893"/>
              <a:gd name="connsiteX523" fmla="*/ 6593556 w 12208633"/>
              <a:gd name="connsiteY523" fmla="*/ 386988 h 5434893"/>
              <a:gd name="connsiteX524" fmla="*/ 6596079 w 12208633"/>
              <a:gd name="connsiteY524" fmla="*/ 391647 h 5434893"/>
              <a:gd name="connsiteX525" fmla="*/ 6595691 w 12208633"/>
              <a:gd name="connsiteY525" fmla="*/ 398442 h 5434893"/>
              <a:gd name="connsiteX526" fmla="*/ 6593556 w 12208633"/>
              <a:gd name="connsiteY526" fmla="*/ 402324 h 5434893"/>
              <a:gd name="connsiteX527" fmla="*/ 6593556 w 12208633"/>
              <a:gd name="connsiteY527" fmla="*/ 419020 h 5434893"/>
              <a:gd name="connsiteX528" fmla="*/ 6593556 w 12208633"/>
              <a:gd name="connsiteY528" fmla="*/ 449498 h 5434893"/>
              <a:gd name="connsiteX529" fmla="*/ 6596662 w 12208633"/>
              <a:gd name="connsiteY529" fmla="*/ 454934 h 5434893"/>
              <a:gd name="connsiteX530" fmla="*/ 6596662 w 12208633"/>
              <a:gd name="connsiteY530" fmla="*/ 460952 h 5434893"/>
              <a:gd name="connsiteX531" fmla="*/ 6593362 w 12208633"/>
              <a:gd name="connsiteY531" fmla="*/ 467746 h 5434893"/>
              <a:gd name="connsiteX532" fmla="*/ 6593362 w 12208633"/>
              <a:gd name="connsiteY532" fmla="*/ 510649 h 5434893"/>
              <a:gd name="connsiteX533" fmla="*/ 6596662 w 12208633"/>
              <a:gd name="connsiteY533" fmla="*/ 517444 h 5434893"/>
              <a:gd name="connsiteX534" fmla="*/ 6596468 w 12208633"/>
              <a:gd name="connsiteY534" fmla="*/ 523462 h 5434893"/>
              <a:gd name="connsiteX535" fmla="*/ 6593362 w 12208633"/>
              <a:gd name="connsiteY535" fmla="*/ 528315 h 5434893"/>
              <a:gd name="connsiteX536" fmla="*/ 6593362 w 12208633"/>
              <a:gd name="connsiteY536" fmla="*/ 561706 h 5434893"/>
              <a:gd name="connsiteX537" fmla="*/ 6593362 w 12208633"/>
              <a:gd name="connsiteY537" fmla="*/ 575489 h 5434893"/>
              <a:gd name="connsiteX538" fmla="*/ 6596079 w 12208633"/>
              <a:gd name="connsiteY538" fmla="*/ 579954 h 5434893"/>
              <a:gd name="connsiteX539" fmla="*/ 6596274 w 12208633"/>
              <a:gd name="connsiteY539" fmla="*/ 585584 h 5434893"/>
              <a:gd name="connsiteX540" fmla="*/ 6593167 w 12208633"/>
              <a:gd name="connsiteY540" fmla="*/ 590437 h 5434893"/>
              <a:gd name="connsiteX541" fmla="*/ 6593167 w 12208633"/>
              <a:gd name="connsiteY541" fmla="*/ 621498 h 5434893"/>
              <a:gd name="connsiteX542" fmla="*/ 6593167 w 12208633"/>
              <a:gd name="connsiteY542" fmla="*/ 637611 h 5434893"/>
              <a:gd name="connsiteX543" fmla="*/ 6595885 w 12208633"/>
              <a:gd name="connsiteY543" fmla="*/ 642270 h 5434893"/>
              <a:gd name="connsiteX544" fmla="*/ 6595885 w 12208633"/>
              <a:gd name="connsiteY544" fmla="*/ 648676 h 5434893"/>
              <a:gd name="connsiteX545" fmla="*/ 6593167 w 12208633"/>
              <a:gd name="connsiteY545" fmla="*/ 653918 h 5434893"/>
              <a:gd name="connsiteX546" fmla="*/ 6593167 w 12208633"/>
              <a:gd name="connsiteY546" fmla="*/ 721863 h 5434893"/>
              <a:gd name="connsiteX547" fmla="*/ 6598021 w 12208633"/>
              <a:gd name="connsiteY547" fmla="*/ 726716 h 5434893"/>
              <a:gd name="connsiteX548" fmla="*/ 6698387 w 12208633"/>
              <a:gd name="connsiteY548" fmla="*/ 726716 h 5434893"/>
              <a:gd name="connsiteX549" fmla="*/ 6703434 w 12208633"/>
              <a:gd name="connsiteY549" fmla="*/ 720892 h 5434893"/>
              <a:gd name="connsiteX550" fmla="*/ 6703434 w 12208633"/>
              <a:gd name="connsiteY550" fmla="*/ 606356 h 5434893"/>
              <a:gd name="connsiteX551" fmla="*/ 6703434 w 12208633"/>
              <a:gd name="connsiteY551" fmla="*/ 538992 h 5434893"/>
              <a:gd name="connsiteX552" fmla="*/ 6704405 w 12208633"/>
              <a:gd name="connsiteY552" fmla="*/ 532004 h 5434893"/>
              <a:gd name="connsiteX553" fmla="*/ 6704599 w 12208633"/>
              <a:gd name="connsiteY553" fmla="*/ 540351 h 5434893"/>
              <a:gd name="connsiteX554" fmla="*/ 6704599 w 12208633"/>
              <a:gd name="connsiteY554" fmla="*/ 719145 h 5434893"/>
              <a:gd name="connsiteX555" fmla="*/ 6704405 w 12208633"/>
              <a:gd name="connsiteY555" fmla="*/ 727493 h 5434893"/>
              <a:gd name="connsiteX556" fmla="*/ 6705181 w 12208633"/>
              <a:gd name="connsiteY556" fmla="*/ 727493 h 5434893"/>
              <a:gd name="connsiteX557" fmla="*/ 6704987 w 12208633"/>
              <a:gd name="connsiteY557" fmla="*/ 727299 h 5434893"/>
              <a:gd name="connsiteX558" fmla="*/ 6704987 w 12208633"/>
              <a:gd name="connsiteY558" fmla="*/ 535498 h 5434893"/>
              <a:gd name="connsiteX559" fmla="*/ 6705375 w 12208633"/>
              <a:gd name="connsiteY559" fmla="*/ 532004 h 5434893"/>
              <a:gd name="connsiteX560" fmla="*/ 6753132 w 12208633"/>
              <a:gd name="connsiteY560" fmla="*/ 490460 h 5434893"/>
              <a:gd name="connsiteX561" fmla="*/ 6799917 w 12208633"/>
              <a:gd name="connsiteY561" fmla="*/ 535304 h 5434893"/>
              <a:gd name="connsiteX562" fmla="*/ 6799917 w 12208633"/>
              <a:gd name="connsiteY562" fmla="*/ 681290 h 5434893"/>
              <a:gd name="connsiteX563" fmla="*/ 6799917 w 12208633"/>
              <a:gd name="connsiteY563" fmla="*/ 817181 h 5434893"/>
              <a:gd name="connsiteX564" fmla="*/ 6801858 w 12208633"/>
              <a:gd name="connsiteY564" fmla="*/ 823976 h 5434893"/>
              <a:gd name="connsiteX565" fmla="*/ 6814283 w 12208633"/>
              <a:gd name="connsiteY565" fmla="*/ 798933 h 5434893"/>
              <a:gd name="connsiteX566" fmla="*/ 6817389 w 12208633"/>
              <a:gd name="connsiteY566" fmla="*/ 787673 h 5434893"/>
              <a:gd name="connsiteX567" fmla="*/ 6817389 w 12208633"/>
              <a:gd name="connsiteY567" fmla="*/ 586749 h 5434893"/>
              <a:gd name="connsiteX568" fmla="*/ 6817389 w 12208633"/>
              <a:gd name="connsiteY568" fmla="*/ 537245 h 5434893"/>
              <a:gd name="connsiteX569" fmla="*/ 6856991 w 12208633"/>
              <a:gd name="connsiteY569" fmla="*/ 490460 h 5434893"/>
              <a:gd name="connsiteX570" fmla="*/ 6865339 w 12208633"/>
              <a:gd name="connsiteY570" fmla="*/ 490265 h 5434893"/>
              <a:gd name="connsiteX571" fmla="*/ 6912125 w 12208633"/>
              <a:gd name="connsiteY571" fmla="*/ 535110 h 5434893"/>
              <a:gd name="connsiteX572" fmla="*/ 6912125 w 12208633"/>
              <a:gd name="connsiteY572" fmla="*/ 713904 h 5434893"/>
              <a:gd name="connsiteX573" fmla="*/ 6912125 w 12208633"/>
              <a:gd name="connsiteY573" fmla="*/ 719339 h 5434893"/>
              <a:gd name="connsiteX574" fmla="*/ 6915425 w 12208633"/>
              <a:gd name="connsiteY574" fmla="*/ 721669 h 5434893"/>
              <a:gd name="connsiteX575" fmla="*/ 6980847 w 12208633"/>
              <a:gd name="connsiteY575" fmla="*/ 716039 h 5434893"/>
              <a:gd name="connsiteX576" fmla="*/ 7121398 w 12208633"/>
              <a:gd name="connsiteY576" fmla="*/ 816793 h 5434893"/>
              <a:gd name="connsiteX577" fmla="*/ 7130134 w 12208633"/>
              <a:gd name="connsiteY577" fmla="*/ 840865 h 5434893"/>
              <a:gd name="connsiteX578" fmla="*/ 7133434 w 12208633"/>
              <a:gd name="connsiteY578" fmla="*/ 842224 h 5434893"/>
              <a:gd name="connsiteX579" fmla="*/ 7143140 w 12208633"/>
              <a:gd name="connsiteY579" fmla="*/ 854066 h 5434893"/>
              <a:gd name="connsiteX580" fmla="*/ 7143162 w 12208633"/>
              <a:gd name="connsiteY580" fmla="*/ 858635 h 5434893"/>
              <a:gd name="connsiteX581" fmla="*/ 7363499 w 12208633"/>
              <a:gd name="connsiteY581" fmla="*/ 801441 h 5434893"/>
              <a:gd name="connsiteX582" fmla="*/ 7367909 w 12208633"/>
              <a:gd name="connsiteY582" fmla="*/ 799551 h 5434893"/>
              <a:gd name="connsiteX583" fmla="*/ 7367909 w 12208633"/>
              <a:gd name="connsiteY583" fmla="*/ 792936 h 5434893"/>
              <a:gd name="connsiteX584" fmla="*/ 7362239 w 12208633"/>
              <a:gd name="connsiteY584" fmla="*/ 782541 h 5434893"/>
              <a:gd name="connsiteX585" fmla="*/ 7360349 w 12208633"/>
              <a:gd name="connsiteY585" fmla="*/ 769312 h 5434893"/>
              <a:gd name="connsiteX586" fmla="*/ 7365389 w 12208633"/>
              <a:gd name="connsiteY586" fmla="*/ 769627 h 5434893"/>
              <a:gd name="connsiteX587" fmla="*/ 7368854 w 12208633"/>
              <a:gd name="connsiteY587" fmla="*/ 770257 h 5434893"/>
              <a:gd name="connsiteX588" fmla="*/ 7374839 w 12208633"/>
              <a:gd name="connsiteY588" fmla="*/ 772777 h 5434893"/>
              <a:gd name="connsiteX589" fmla="*/ 7378304 w 12208633"/>
              <a:gd name="connsiteY589" fmla="*/ 768682 h 5434893"/>
              <a:gd name="connsiteX590" fmla="*/ 7381769 w 12208633"/>
              <a:gd name="connsiteY590" fmla="*/ 768367 h 5434893"/>
              <a:gd name="connsiteX591" fmla="*/ 7387439 w 12208633"/>
              <a:gd name="connsiteY591" fmla="*/ 768682 h 5434893"/>
              <a:gd name="connsiteX592" fmla="*/ 7392164 w 12208633"/>
              <a:gd name="connsiteY592" fmla="*/ 772462 h 5434893"/>
              <a:gd name="connsiteX593" fmla="*/ 7401299 w 12208633"/>
              <a:gd name="connsiteY593" fmla="*/ 770257 h 5434893"/>
              <a:gd name="connsiteX594" fmla="*/ 7403819 w 12208633"/>
              <a:gd name="connsiteY594" fmla="*/ 768997 h 5434893"/>
              <a:gd name="connsiteX595" fmla="*/ 7409488 w 12208633"/>
              <a:gd name="connsiteY595" fmla="*/ 772462 h 5434893"/>
              <a:gd name="connsiteX596" fmla="*/ 7416103 w 12208633"/>
              <a:gd name="connsiteY596" fmla="*/ 767737 h 5434893"/>
              <a:gd name="connsiteX597" fmla="*/ 7417993 w 12208633"/>
              <a:gd name="connsiteY597" fmla="*/ 769627 h 5434893"/>
              <a:gd name="connsiteX598" fmla="*/ 7413268 w 12208633"/>
              <a:gd name="connsiteY598" fmla="*/ 784116 h 5434893"/>
              <a:gd name="connsiteX599" fmla="*/ 7413268 w 12208633"/>
              <a:gd name="connsiteY599" fmla="*/ 788211 h 5434893"/>
              <a:gd name="connsiteX600" fmla="*/ 7501152 w 12208633"/>
              <a:gd name="connsiteY600" fmla="*/ 765847 h 5434893"/>
              <a:gd name="connsiteX601" fmla="*/ 7648884 w 12208633"/>
              <a:gd name="connsiteY601" fmla="*/ 727417 h 5434893"/>
              <a:gd name="connsiteX602" fmla="*/ 7662113 w 12208633"/>
              <a:gd name="connsiteY602" fmla="*/ 727417 h 5434893"/>
              <a:gd name="connsiteX603" fmla="*/ 7687313 w 12208633"/>
              <a:gd name="connsiteY603" fmla="*/ 733402 h 5434893"/>
              <a:gd name="connsiteX604" fmla="*/ 7687313 w 12208633"/>
              <a:gd name="connsiteY604" fmla="*/ 535272 h 5434893"/>
              <a:gd name="connsiteX605" fmla="*/ 7687313 w 12208633"/>
              <a:gd name="connsiteY605" fmla="*/ 411795 h 5434893"/>
              <a:gd name="connsiteX606" fmla="*/ 7696133 w 12208633"/>
              <a:gd name="connsiteY606" fmla="*/ 402660 h 5434893"/>
              <a:gd name="connsiteX607" fmla="*/ 7710622 w 12208633"/>
              <a:gd name="connsiteY607" fmla="*/ 402975 h 5434893"/>
              <a:gd name="connsiteX608" fmla="*/ 7727002 w 12208633"/>
              <a:gd name="connsiteY608" fmla="*/ 402660 h 5434893"/>
              <a:gd name="connsiteX609" fmla="*/ 7732042 w 12208633"/>
              <a:gd name="connsiteY609" fmla="*/ 408015 h 5434893"/>
              <a:gd name="connsiteX610" fmla="*/ 7732042 w 12208633"/>
              <a:gd name="connsiteY610" fmla="*/ 411795 h 5434893"/>
              <a:gd name="connsiteX611" fmla="*/ 7732042 w 12208633"/>
              <a:gd name="connsiteY611" fmla="*/ 745057 h 5434893"/>
              <a:gd name="connsiteX612" fmla="*/ 7769211 w 12208633"/>
              <a:gd name="connsiteY612" fmla="*/ 755137 h 5434893"/>
              <a:gd name="connsiteX613" fmla="*/ 7783701 w 12208633"/>
              <a:gd name="connsiteY613" fmla="*/ 758602 h 5434893"/>
              <a:gd name="connsiteX614" fmla="*/ 7783701 w 12208633"/>
              <a:gd name="connsiteY614" fmla="*/ 415575 h 5434893"/>
              <a:gd name="connsiteX615" fmla="*/ 7796616 w 12208633"/>
              <a:gd name="connsiteY615" fmla="*/ 402660 h 5434893"/>
              <a:gd name="connsiteX616" fmla="*/ 7807325 w 12208633"/>
              <a:gd name="connsiteY616" fmla="*/ 402975 h 5434893"/>
              <a:gd name="connsiteX617" fmla="*/ 7822760 w 12208633"/>
              <a:gd name="connsiteY617" fmla="*/ 402660 h 5434893"/>
              <a:gd name="connsiteX618" fmla="*/ 7828745 w 12208633"/>
              <a:gd name="connsiteY618" fmla="*/ 408960 h 5434893"/>
              <a:gd name="connsiteX619" fmla="*/ 7828745 w 12208633"/>
              <a:gd name="connsiteY619" fmla="*/ 416835 h 5434893"/>
              <a:gd name="connsiteX620" fmla="*/ 7828745 w 12208633"/>
              <a:gd name="connsiteY620" fmla="*/ 770572 h 5434893"/>
              <a:gd name="connsiteX621" fmla="*/ 7867174 w 12208633"/>
              <a:gd name="connsiteY621" fmla="*/ 780652 h 5434893"/>
              <a:gd name="connsiteX622" fmla="*/ 7870954 w 12208633"/>
              <a:gd name="connsiteY622" fmla="*/ 777186 h 5434893"/>
              <a:gd name="connsiteX623" fmla="*/ 7870954 w 12208633"/>
              <a:gd name="connsiteY623" fmla="*/ 768367 h 5434893"/>
              <a:gd name="connsiteX624" fmla="*/ 7870954 w 12208633"/>
              <a:gd name="connsiteY624" fmla="*/ 553542 h 5434893"/>
              <a:gd name="connsiteX625" fmla="*/ 7871269 w 12208633"/>
              <a:gd name="connsiteY625" fmla="*/ 541887 h 5434893"/>
              <a:gd name="connsiteX626" fmla="*/ 7870639 w 12208633"/>
              <a:gd name="connsiteY626" fmla="*/ 518892 h 5434893"/>
              <a:gd name="connsiteX627" fmla="*/ 7878514 w 12208633"/>
              <a:gd name="connsiteY627" fmla="*/ 511018 h 5434893"/>
              <a:gd name="connsiteX628" fmla="*/ 7929543 w 12208633"/>
              <a:gd name="connsiteY628" fmla="*/ 511018 h 5434893"/>
              <a:gd name="connsiteX629" fmla="*/ 7967972 w 12208633"/>
              <a:gd name="connsiteY629" fmla="*/ 511018 h 5434893"/>
              <a:gd name="connsiteX630" fmla="*/ 7977107 w 12208633"/>
              <a:gd name="connsiteY630" fmla="*/ 509758 h 5434893"/>
              <a:gd name="connsiteX631" fmla="*/ 7976792 w 12208633"/>
              <a:gd name="connsiteY631" fmla="*/ 481093 h 5434893"/>
              <a:gd name="connsiteX632" fmla="*/ 7979627 w 12208633"/>
              <a:gd name="connsiteY632" fmla="*/ 476368 h 5434893"/>
              <a:gd name="connsiteX633" fmla="*/ 7983407 w 12208633"/>
              <a:gd name="connsiteY633" fmla="*/ 481409 h 5434893"/>
              <a:gd name="connsiteX634" fmla="*/ 7983722 w 12208633"/>
              <a:gd name="connsiteY634" fmla="*/ 511018 h 5434893"/>
              <a:gd name="connsiteX635" fmla="*/ 7990967 w 12208633"/>
              <a:gd name="connsiteY635" fmla="*/ 511018 h 5434893"/>
              <a:gd name="connsiteX636" fmla="*/ 7991282 w 12208633"/>
              <a:gd name="connsiteY636" fmla="*/ 486133 h 5434893"/>
              <a:gd name="connsiteX637" fmla="*/ 7991282 w 12208633"/>
              <a:gd name="connsiteY637" fmla="*/ 480463 h 5434893"/>
              <a:gd name="connsiteX638" fmla="*/ 7995062 w 12208633"/>
              <a:gd name="connsiteY638" fmla="*/ 476054 h 5434893"/>
              <a:gd name="connsiteX639" fmla="*/ 7998842 w 12208633"/>
              <a:gd name="connsiteY639" fmla="*/ 480149 h 5434893"/>
              <a:gd name="connsiteX640" fmla="*/ 7998842 w 12208633"/>
              <a:gd name="connsiteY640" fmla="*/ 504088 h 5434893"/>
              <a:gd name="connsiteX641" fmla="*/ 7999157 w 12208633"/>
              <a:gd name="connsiteY641" fmla="*/ 510703 h 5434893"/>
              <a:gd name="connsiteX642" fmla="*/ 8006401 w 12208633"/>
              <a:gd name="connsiteY642" fmla="*/ 510703 h 5434893"/>
              <a:gd name="connsiteX643" fmla="*/ 8006716 w 12208633"/>
              <a:gd name="connsiteY643" fmla="*/ 485818 h 5434893"/>
              <a:gd name="connsiteX644" fmla="*/ 8006716 w 12208633"/>
              <a:gd name="connsiteY644" fmla="*/ 480149 h 5434893"/>
              <a:gd name="connsiteX645" fmla="*/ 8010497 w 12208633"/>
              <a:gd name="connsiteY645" fmla="*/ 475739 h 5434893"/>
              <a:gd name="connsiteX646" fmla="*/ 8014276 w 12208633"/>
              <a:gd name="connsiteY646" fmla="*/ 479833 h 5434893"/>
              <a:gd name="connsiteX647" fmla="*/ 8014276 w 12208633"/>
              <a:gd name="connsiteY647" fmla="*/ 503773 h 5434893"/>
              <a:gd name="connsiteX648" fmla="*/ 8014591 w 12208633"/>
              <a:gd name="connsiteY648" fmla="*/ 510388 h 5434893"/>
              <a:gd name="connsiteX649" fmla="*/ 8104995 w 12208633"/>
              <a:gd name="connsiteY649" fmla="*/ 510388 h 5434893"/>
              <a:gd name="connsiteX650" fmla="*/ 8113184 w 12208633"/>
              <a:gd name="connsiteY650" fmla="*/ 503143 h 5434893"/>
              <a:gd name="connsiteX651" fmla="*/ 8189098 w 12208633"/>
              <a:gd name="connsiteY651" fmla="*/ 503143 h 5434893"/>
              <a:gd name="connsiteX652" fmla="*/ 8199807 w 12208633"/>
              <a:gd name="connsiteY652" fmla="*/ 510703 h 5434893"/>
              <a:gd name="connsiteX653" fmla="*/ 8213037 w 12208633"/>
              <a:gd name="connsiteY653" fmla="*/ 525192 h 5434893"/>
              <a:gd name="connsiteX654" fmla="*/ 8212722 w 12208633"/>
              <a:gd name="connsiteY654" fmla="*/ 542202 h 5434893"/>
              <a:gd name="connsiteX655" fmla="*/ 8213037 w 12208633"/>
              <a:gd name="connsiteY655" fmla="*/ 552912 h 5434893"/>
              <a:gd name="connsiteX656" fmla="*/ 8213037 w 12208633"/>
              <a:gd name="connsiteY656" fmla="*/ 899839 h 5434893"/>
              <a:gd name="connsiteX657" fmla="*/ 8222585 w 12208633"/>
              <a:gd name="connsiteY657" fmla="*/ 899839 h 5434893"/>
              <a:gd name="connsiteX658" fmla="*/ 8222588 w 12208633"/>
              <a:gd name="connsiteY658" fmla="*/ 899188 h 5434893"/>
              <a:gd name="connsiteX659" fmla="*/ 8361723 w 12208633"/>
              <a:gd name="connsiteY659" fmla="*/ 819757 h 5434893"/>
              <a:gd name="connsiteX660" fmla="*/ 8400660 w 12208633"/>
              <a:gd name="connsiteY660" fmla="*/ 891401 h 5434893"/>
              <a:gd name="connsiteX661" fmla="*/ 8528374 w 12208633"/>
              <a:gd name="connsiteY661" fmla="*/ 819237 h 5434893"/>
              <a:gd name="connsiteX662" fmla="*/ 8564716 w 12208633"/>
              <a:gd name="connsiteY662" fmla="*/ 886728 h 5434893"/>
              <a:gd name="connsiteX663" fmla="*/ 8566273 w 12208633"/>
              <a:gd name="connsiteY663" fmla="*/ 724750 h 5434893"/>
              <a:gd name="connsiteX664" fmla="*/ 8590674 w 12208633"/>
              <a:gd name="connsiteY664" fmla="*/ 700868 h 5434893"/>
              <a:gd name="connsiteX665" fmla="*/ 8617151 w 12208633"/>
              <a:gd name="connsiteY665" fmla="*/ 674910 h 5434893"/>
              <a:gd name="connsiteX666" fmla="*/ 8617151 w 12208633"/>
              <a:gd name="connsiteY666" fmla="*/ 624552 h 5434893"/>
              <a:gd name="connsiteX667" fmla="*/ 8649858 w 12208633"/>
              <a:gd name="connsiteY667" fmla="*/ 572636 h 5434893"/>
              <a:gd name="connsiteX668" fmla="*/ 8662318 w 12208633"/>
              <a:gd name="connsiteY668" fmla="*/ 552388 h 5434893"/>
              <a:gd name="connsiteX669" fmla="*/ 8661799 w 12208633"/>
              <a:gd name="connsiteY669" fmla="*/ 524353 h 5434893"/>
              <a:gd name="connsiteX670" fmla="*/ 8675816 w 12208633"/>
              <a:gd name="connsiteY670" fmla="*/ 509298 h 5434893"/>
              <a:gd name="connsiteX671" fmla="*/ 8794185 w 12208633"/>
              <a:gd name="connsiteY671" fmla="*/ 509298 h 5434893"/>
              <a:gd name="connsiteX672" fmla="*/ 8810279 w 12208633"/>
              <a:gd name="connsiteY672" fmla="*/ 527469 h 5434893"/>
              <a:gd name="connsiteX673" fmla="*/ 8810279 w 12208633"/>
              <a:gd name="connsiteY673" fmla="*/ 636493 h 5434893"/>
              <a:gd name="connsiteX674" fmla="*/ 8811837 w 12208633"/>
              <a:gd name="connsiteY674" fmla="*/ 677506 h 5434893"/>
              <a:gd name="connsiteX675" fmla="*/ 8817547 w 12208633"/>
              <a:gd name="connsiteY675" fmla="*/ 686332 h 5434893"/>
              <a:gd name="connsiteX676" fmla="*/ 8822220 w 12208633"/>
              <a:gd name="connsiteY676" fmla="*/ 678025 h 5434893"/>
              <a:gd name="connsiteX677" fmla="*/ 8822220 w 12208633"/>
              <a:gd name="connsiteY677" fmla="*/ 652587 h 5434893"/>
              <a:gd name="connsiteX678" fmla="*/ 8837795 w 12208633"/>
              <a:gd name="connsiteY678" fmla="*/ 637012 h 5434893"/>
              <a:gd name="connsiteX679" fmla="*/ 8854408 w 12208633"/>
              <a:gd name="connsiteY679" fmla="*/ 621956 h 5434893"/>
              <a:gd name="connsiteX680" fmla="*/ 8877770 w 12208633"/>
              <a:gd name="connsiteY680" fmla="*/ 577828 h 5434893"/>
              <a:gd name="connsiteX681" fmla="*/ 8895941 w 12208633"/>
              <a:gd name="connsiteY681" fmla="*/ 561214 h 5434893"/>
              <a:gd name="connsiteX682" fmla="*/ 8932282 w 12208633"/>
              <a:gd name="connsiteY682" fmla="*/ 564848 h 5434893"/>
              <a:gd name="connsiteX683" fmla="*/ 8940589 w 12208633"/>
              <a:gd name="connsiteY683" fmla="*/ 572636 h 5434893"/>
              <a:gd name="connsiteX684" fmla="*/ 8972258 w 12208633"/>
              <a:gd name="connsiteY684" fmla="*/ 628706 h 5434893"/>
              <a:gd name="connsiteX685" fmla="*/ 8972258 w 12208633"/>
              <a:gd name="connsiteY685" fmla="*/ 722673 h 5434893"/>
              <a:gd name="connsiteX686" fmla="*/ 9035595 w 12208633"/>
              <a:gd name="connsiteY686" fmla="*/ 719558 h 5434893"/>
              <a:gd name="connsiteX687" fmla="*/ 9068822 w 12208633"/>
              <a:gd name="connsiteY687" fmla="*/ 146923 h 5434893"/>
              <a:gd name="connsiteX688" fmla="*/ 9146177 w 12208633"/>
              <a:gd name="connsiteY688" fmla="*/ 146923 h 5434893"/>
              <a:gd name="connsiteX689" fmla="*/ 9180961 w 12208633"/>
              <a:gd name="connsiteY689" fmla="*/ 716962 h 5434893"/>
              <a:gd name="connsiteX690" fmla="*/ 9225090 w 12208633"/>
              <a:gd name="connsiteY690" fmla="*/ 715405 h 54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12208633" h="5434893">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3" name="Group 2">
            <a:extLst>
              <a:ext uri="{FF2B5EF4-FFF2-40B4-BE49-F238E27FC236}">
                <a16:creationId xmlns:a16="http://schemas.microsoft.com/office/drawing/2014/main" id="{D3D5F95E-A64B-4CF3-896F-F3B321903429}"/>
              </a:ext>
            </a:extLst>
          </p:cNvPr>
          <p:cNvGrpSpPr/>
          <p:nvPr/>
        </p:nvGrpSpPr>
        <p:grpSpPr>
          <a:xfrm>
            <a:off x="218787" y="2622975"/>
            <a:ext cx="11517590" cy="3946317"/>
            <a:chOff x="218787" y="2622975"/>
            <a:chExt cx="11517590" cy="3946317"/>
          </a:xfrm>
          <a:solidFill>
            <a:schemeClr val="bg1">
              <a:alpha val="5000"/>
            </a:schemeClr>
          </a:solidFill>
        </p:grpSpPr>
        <p:grpSp>
          <p:nvGrpSpPr>
            <p:cNvPr id="4" name="Group 3">
              <a:extLst>
                <a:ext uri="{FF2B5EF4-FFF2-40B4-BE49-F238E27FC236}">
                  <a16:creationId xmlns:a16="http://schemas.microsoft.com/office/drawing/2014/main" id="{AC598B69-F9FE-4154-B147-8335AB2E2E58}"/>
                </a:ext>
              </a:extLst>
            </p:cNvPr>
            <p:cNvGrpSpPr/>
            <p:nvPr/>
          </p:nvGrpSpPr>
          <p:grpSpPr>
            <a:xfrm rot="12366785">
              <a:off x="10129411" y="5122363"/>
              <a:ext cx="1606966" cy="1446929"/>
              <a:chOff x="6486650" y="2648852"/>
              <a:chExt cx="2745260" cy="2471860"/>
            </a:xfrm>
            <a:grpFill/>
          </p:grpSpPr>
          <p:sp>
            <p:nvSpPr>
              <p:cNvPr id="39" name="Freeform: Shape 38">
                <a:extLst>
                  <a:ext uri="{FF2B5EF4-FFF2-40B4-BE49-F238E27FC236}">
                    <a16:creationId xmlns:a16="http://schemas.microsoft.com/office/drawing/2014/main" id="{B2891B34-6F88-4D11-AD5C-410F7771AEA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0" name="Group 39">
                <a:extLst>
                  <a:ext uri="{FF2B5EF4-FFF2-40B4-BE49-F238E27FC236}">
                    <a16:creationId xmlns:a16="http://schemas.microsoft.com/office/drawing/2014/main" id="{31D81169-CACA-4F00-B325-E9872F60ED27}"/>
                  </a:ext>
                </a:extLst>
              </p:cNvPr>
              <p:cNvGrpSpPr/>
              <p:nvPr/>
            </p:nvGrpSpPr>
            <p:grpSpPr>
              <a:xfrm>
                <a:off x="7392963" y="2648852"/>
                <a:ext cx="1838947" cy="1835405"/>
                <a:chOff x="7167947" y="1624190"/>
                <a:chExt cx="2677922" cy="2672763"/>
              </a:xfrm>
              <a:grpFill/>
            </p:grpSpPr>
            <p:sp>
              <p:nvSpPr>
                <p:cNvPr id="41" name="Freeform: Shape 40">
                  <a:extLst>
                    <a:ext uri="{FF2B5EF4-FFF2-40B4-BE49-F238E27FC236}">
                      <a16:creationId xmlns:a16="http://schemas.microsoft.com/office/drawing/2014/main" id="{F939FB8C-F4E6-45BF-BE92-A0D7E337E98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D2F5C8-112A-47AC-8EBA-CA3BCCFFD6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5" name="Freeform: Shape 4">
              <a:extLst>
                <a:ext uri="{FF2B5EF4-FFF2-40B4-BE49-F238E27FC236}">
                  <a16:creationId xmlns:a16="http://schemas.microsoft.com/office/drawing/2014/main" id="{B07F2CD7-68E5-49F5-BBED-77DA2BFBE7AD}"/>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CD81010-EBF6-414C-927A-9FFCBAFAE158}"/>
                </a:ext>
              </a:extLst>
            </p:cNvPr>
            <p:cNvGrpSpPr/>
            <p:nvPr/>
          </p:nvGrpSpPr>
          <p:grpSpPr>
            <a:xfrm rot="2159485">
              <a:off x="10055501" y="2964359"/>
              <a:ext cx="1639387" cy="985059"/>
              <a:chOff x="2753518" y="3556278"/>
              <a:chExt cx="2028524" cy="1218879"/>
            </a:xfrm>
            <a:grpFill/>
          </p:grpSpPr>
          <p:sp>
            <p:nvSpPr>
              <p:cNvPr id="35" name="Freeform: Shape 34">
                <a:extLst>
                  <a:ext uri="{FF2B5EF4-FFF2-40B4-BE49-F238E27FC236}">
                    <a16:creationId xmlns:a16="http://schemas.microsoft.com/office/drawing/2014/main" id="{C935FFD8-C758-4E69-865F-0D3F0FF08A12}"/>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6" name="Group 35">
                <a:extLst>
                  <a:ext uri="{FF2B5EF4-FFF2-40B4-BE49-F238E27FC236}">
                    <a16:creationId xmlns:a16="http://schemas.microsoft.com/office/drawing/2014/main" id="{5B2E929D-2A5A-4E4D-8AFF-089163D7F028}"/>
                  </a:ext>
                </a:extLst>
              </p:cNvPr>
              <p:cNvGrpSpPr/>
              <p:nvPr/>
            </p:nvGrpSpPr>
            <p:grpSpPr>
              <a:xfrm>
                <a:off x="3563163" y="3556278"/>
                <a:ext cx="1218879" cy="1218879"/>
                <a:chOff x="3264582" y="1870309"/>
                <a:chExt cx="1774962" cy="1774962"/>
              </a:xfrm>
              <a:grpFill/>
            </p:grpSpPr>
            <p:sp>
              <p:nvSpPr>
                <p:cNvPr id="37" name="Freeform: Shape 36">
                  <a:extLst>
                    <a:ext uri="{FF2B5EF4-FFF2-40B4-BE49-F238E27FC236}">
                      <a16:creationId xmlns:a16="http://schemas.microsoft.com/office/drawing/2014/main" id="{8A8A0495-30E8-45A0-B48A-6EFDF9C8B696}"/>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6DEB52C-C941-4797-8322-11F1C0AD0C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 name="Freeform: Shape 6">
              <a:extLst>
                <a:ext uri="{FF2B5EF4-FFF2-40B4-BE49-F238E27FC236}">
                  <a16:creationId xmlns:a16="http://schemas.microsoft.com/office/drawing/2014/main" id="{B25B6E65-0935-40EC-806D-53C1E043E564}"/>
                </a:ext>
              </a:extLst>
            </p:cNvPr>
            <p:cNvSpPr/>
            <p:nvPr/>
          </p:nvSpPr>
          <p:spPr>
            <a:xfrm>
              <a:off x="5436819" y="3673417"/>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7478775-9720-4065-9D9F-0A2FCB97F2F0}"/>
                </a:ext>
              </a:extLst>
            </p:cNvPr>
            <p:cNvSpPr/>
            <p:nvPr/>
          </p:nvSpPr>
          <p:spPr>
            <a:xfrm>
              <a:off x="4032637" y="2622975"/>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466B1FD-A1C4-48E5-82F9-88F257D12E08}"/>
                </a:ext>
              </a:extLst>
            </p:cNvPr>
            <p:cNvSpPr/>
            <p:nvPr/>
          </p:nvSpPr>
          <p:spPr>
            <a:xfrm>
              <a:off x="4673077" y="4204265"/>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84777225-2D61-4C66-B198-7D070CA8492F}"/>
                </a:ext>
              </a:extLst>
            </p:cNvPr>
            <p:cNvGrpSpPr/>
            <p:nvPr/>
          </p:nvGrpSpPr>
          <p:grpSpPr>
            <a:xfrm rot="2246763">
              <a:off x="932314" y="2900862"/>
              <a:ext cx="3054679" cy="1218879"/>
              <a:chOff x="1727363" y="3556278"/>
              <a:chExt cx="3054679" cy="1218879"/>
            </a:xfrm>
            <a:grpFill/>
          </p:grpSpPr>
          <p:sp>
            <p:nvSpPr>
              <p:cNvPr id="30" name="Freeform: Shape 29">
                <a:extLst>
                  <a:ext uri="{FF2B5EF4-FFF2-40B4-BE49-F238E27FC236}">
                    <a16:creationId xmlns:a16="http://schemas.microsoft.com/office/drawing/2014/main" id="{83E67246-C28F-4691-8DF2-21886E878D4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1" name="Group 30">
                <a:extLst>
                  <a:ext uri="{FF2B5EF4-FFF2-40B4-BE49-F238E27FC236}">
                    <a16:creationId xmlns:a16="http://schemas.microsoft.com/office/drawing/2014/main" id="{25925A4A-CBF1-48EF-AB30-CEBB54EC947A}"/>
                  </a:ext>
                </a:extLst>
              </p:cNvPr>
              <p:cNvGrpSpPr/>
              <p:nvPr/>
            </p:nvGrpSpPr>
            <p:grpSpPr>
              <a:xfrm>
                <a:off x="3563163" y="3556278"/>
                <a:ext cx="1218879" cy="1218879"/>
                <a:chOff x="3264582" y="1870309"/>
                <a:chExt cx="1774962" cy="1774962"/>
              </a:xfrm>
              <a:grpFill/>
            </p:grpSpPr>
            <p:sp>
              <p:nvSpPr>
                <p:cNvPr id="33" name="Freeform: Shape 32">
                  <a:extLst>
                    <a:ext uri="{FF2B5EF4-FFF2-40B4-BE49-F238E27FC236}">
                      <a16:creationId xmlns:a16="http://schemas.microsoft.com/office/drawing/2014/main" id="{59AB121F-74A9-4A6A-B896-45331194465F}"/>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C131B02-5DBE-4634-A680-3DE71C853BD5}"/>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2" name="Freeform: Shape 31">
                <a:extLst>
                  <a:ext uri="{FF2B5EF4-FFF2-40B4-BE49-F238E27FC236}">
                    <a16:creationId xmlns:a16="http://schemas.microsoft.com/office/drawing/2014/main" id="{0D8BF0D2-0FDC-4959-85DD-F748038440E1}"/>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3C9083CC-CC13-4BCC-8521-7079F8EBE42B}"/>
                </a:ext>
              </a:extLst>
            </p:cNvPr>
            <p:cNvGrpSpPr/>
            <p:nvPr/>
          </p:nvGrpSpPr>
          <p:grpSpPr>
            <a:xfrm>
              <a:off x="6486650" y="2648852"/>
              <a:ext cx="2745260" cy="2471860"/>
              <a:chOff x="6486650" y="2648852"/>
              <a:chExt cx="2745260" cy="2471860"/>
            </a:xfrm>
            <a:grpFill/>
          </p:grpSpPr>
          <p:sp>
            <p:nvSpPr>
              <p:cNvPr id="26" name="Freeform: Shape 25">
                <a:extLst>
                  <a:ext uri="{FF2B5EF4-FFF2-40B4-BE49-F238E27FC236}">
                    <a16:creationId xmlns:a16="http://schemas.microsoft.com/office/drawing/2014/main" id="{7CC45CD8-C56F-467E-BEF3-DF307BE9C4B4}"/>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A74DC46F-EE01-49F6-894A-71B37D0AC15C}"/>
                  </a:ext>
                </a:extLst>
              </p:cNvPr>
              <p:cNvGrpSpPr/>
              <p:nvPr/>
            </p:nvGrpSpPr>
            <p:grpSpPr>
              <a:xfrm>
                <a:off x="7392963" y="2648852"/>
                <a:ext cx="1838947" cy="1835405"/>
                <a:chOff x="7167947" y="1624190"/>
                <a:chExt cx="2677922" cy="2672763"/>
              </a:xfrm>
              <a:grpFill/>
            </p:grpSpPr>
            <p:sp>
              <p:nvSpPr>
                <p:cNvPr id="28" name="Freeform: Shape 27">
                  <a:extLst>
                    <a:ext uri="{FF2B5EF4-FFF2-40B4-BE49-F238E27FC236}">
                      <a16:creationId xmlns:a16="http://schemas.microsoft.com/office/drawing/2014/main" id="{1AB69D80-C161-41AB-A5DD-3B118793A012}"/>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18FFC3D-130E-4587-9FAD-F134E15CA98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4AE715F5-3FF5-4CC0-99F7-2396CA9783A9}"/>
                </a:ext>
              </a:extLst>
            </p:cNvPr>
            <p:cNvGrpSpPr/>
            <p:nvPr/>
          </p:nvGrpSpPr>
          <p:grpSpPr>
            <a:xfrm rot="18655185">
              <a:off x="7923365" y="4809769"/>
              <a:ext cx="1639387" cy="985059"/>
              <a:chOff x="2753518" y="3556278"/>
              <a:chExt cx="2028524" cy="1218879"/>
            </a:xfrm>
            <a:grpFill/>
          </p:grpSpPr>
          <p:sp>
            <p:nvSpPr>
              <p:cNvPr id="22" name="Freeform: Shape 21">
                <a:extLst>
                  <a:ext uri="{FF2B5EF4-FFF2-40B4-BE49-F238E27FC236}">
                    <a16:creationId xmlns:a16="http://schemas.microsoft.com/office/drawing/2014/main" id="{D307BAC0-5062-49C4-A10C-F15443D0B43E}"/>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1CF69320-9037-483C-B337-9C3798F9516C}"/>
                  </a:ext>
                </a:extLst>
              </p:cNvPr>
              <p:cNvGrpSpPr/>
              <p:nvPr/>
            </p:nvGrpSpPr>
            <p:grpSpPr>
              <a:xfrm>
                <a:off x="3563163" y="3556278"/>
                <a:ext cx="1218879" cy="1218879"/>
                <a:chOff x="3264582" y="1870309"/>
                <a:chExt cx="1774962" cy="1774962"/>
              </a:xfrm>
              <a:grpFill/>
            </p:grpSpPr>
            <p:sp>
              <p:nvSpPr>
                <p:cNvPr id="24" name="Freeform: Shape 23">
                  <a:extLst>
                    <a:ext uri="{FF2B5EF4-FFF2-40B4-BE49-F238E27FC236}">
                      <a16:creationId xmlns:a16="http://schemas.microsoft.com/office/drawing/2014/main" id="{E8FAEED8-8E0A-4D16-BC31-1DD02EB1FE8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BEF1D94-1333-4CA0-B29B-49A00AFB5E0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3" name="Group 12">
              <a:extLst>
                <a:ext uri="{FF2B5EF4-FFF2-40B4-BE49-F238E27FC236}">
                  <a16:creationId xmlns:a16="http://schemas.microsoft.com/office/drawing/2014/main" id="{A6943520-8E50-4DAD-A59E-7A5A1DEE2133}"/>
                </a:ext>
              </a:extLst>
            </p:cNvPr>
            <p:cNvGrpSpPr/>
            <p:nvPr/>
          </p:nvGrpSpPr>
          <p:grpSpPr>
            <a:xfrm>
              <a:off x="218787" y="4076953"/>
              <a:ext cx="2745260" cy="2471860"/>
              <a:chOff x="6486650" y="2648852"/>
              <a:chExt cx="2745260" cy="2471860"/>
            </a:xfrm>
            <a:grpFill/>
          </p:grpSpPr>
          <p:sp>
            <p:nvSpPr>
              <p:cNvPr id="18" name="Freeform: Shape 17">
                <a:extLst>
                  <a:ext uri="{FF2B5EF4-FFF2-40B4-BE49-F238E27FC236}">
                    <a16:creationId xmlns:a16="http://schemas.microsoft.com/office/drawing/2014/main" id="{CA826ACA-0EB1-4F7B-86EA-A2622410F8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9" name="Group 18">
                <a:extLst>
                  <a:ext uri="{FF2B5EF4-FFF2-40B4-BE49-F238E27FC236}">
                    <a16:creationId xmlns:a16="http://schemas.microsoft.com/office/drawing/2014/main" id="{C1613B70-341B-437A-A0D4-569BDB3F76E5}"/>
                  </a:ext>
                </a:extLst>
              </p:cNvPr>
              <p:cNvGrpSpPr/>
              <p:nvPr/>
            </p:nvGrpSpPr>
            <p:grpSpPr>
              <a:xfrm>
                <a:off x="7392963" y="2648852"/>
                <a:ext cx="1838947" cy="1835405"/>
                <a:chOff x="7167947" y="1624190"/>
                <a:chExt cx="2677922" cy="2672763"/>
              </a:xfrm>
              <a:grpFill/>
            </p:grpSpPr>
            <p:sp>
              <p:nvSpPr>
                <p:cNvPr id="20" name="Freeform: Shape 19">
                  <a:extLst>
                    <a:ext uri="{FF2B5EF4-FFF2-40B4-BE49-F238E27FC236}">
                      <a16:creationId xmlns:a16="http://schemas.microsoft.com/office/drawing/2014/main" id="{A96EF5B8-28BF-47BD-A097-7ADED01EDC98}"/>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D3A2AA-E3A6-42DB-936E-D30F8E2F943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4" name="Freeform: Shape 13">
              <a:extLst>
                <a:ext uri="{FF2B5EF4-FFF2-40B4-BE49-F238E27FC236}">
                  <a16:creationId xmlns:a16="http://schemas.microsoft.com/office/drawing/2014/main" id="{07C996FD-CF0A-4F68-895E-6062455A1573}"/>
                </a:ext>
              </a:extLst>
            </p:cNvPr>
            <p:cNvSpPr/>
            <p:nvPr/>
          </p:nvSpPr>
          <p:spPr>
            <a:xfrm>
              <a:off x="4309443" y="5224203"/>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6A48627-8991-4822-BA51-E0B5CA3A4F9C}"/>
                </a:ext>
              </a:extLst>
            </p:cNvPr>
            <p:cNvSpPr/>
            <p:nvPr/>
          </p:nvSpPr>
          <p:spPr>
            <a:xfrm>
              <a:off x="3167084" y="459589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5F068BD-5041-4E65-88AE-B9DC621AE8FB}"/>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BF296DB-D0C8-471D-91FE-F4B26B99C108}"/>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grpSp>
    </p:spTree>
    <p:extLst>
      <p:ext uri="{BB962C8B-B14F-4D97-AF65-F5344CB8AC3E}">
        <p14:creationId xmlns:p14="http://schemas.microsoft.com/office/powerpoint/2010/main" val="2979242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B998F8-5F60-4F3A-941E-65C7CA793196}"/>
              </a:ext>
            </a:extLst>
          </p:cNvPr>
          <p:cNvSpPr/>
          <p:nvPr userDrawn="1"/>
        </p:nvSpPr>
        <p:spPr>
          <a:xfrm>
            <a:off x="0" y="0"/>
            <a:ext cx="398145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6E2B211-279E-47AD-8321-BBE0A034E63C}"/>
              </a:ext>
            </a:extLst>
          </p:cNvPr>
          <p:cNvGrpSpPr/>
          <p:nvPr userDrawn="1"/>
        </p:nvGrpSpPr>
        <p:grpSpPr>
          <a:xfrm rot="12911792" flipH="1" flipV="1">
            <a:off x="2790331" y="4225532"/>
            <a:ext cx="706431" cy="492914"/>
            <a:chOff x="5405974" y="1533288"/>
            <a:chExt cx="608646" cy="424685"/>
          </a:xfrm>
        </p:grpSpPr>
        <p:sp>
          <p:nvSpPr>
            <p:cNvPr id="18" name="Trapezoid 17">
              <a:extLst>
                <a:ext uri="{FF2B5EF4-FFF2-40B4-BE49-F238E27FC236}">
                  <a16:creationId xmlns:a16="http://schemas.microsoft.com/office/drawing/2014/main" id="{3DECB3E9-32A4-485B-873B-63C6C59490D1}"/>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a:extLst>
                <a:ext uri="{FF2B5EF4-FFF2-40B4-BE49-F238E27FC236}">
                  <a16:creationId xmlns:a16="http://schemas.microsoft.com/office/drawing/2014/main" id="{B97B4F36-AF1D-4D48-AB73-9687DD625973}"/>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apezoid 19">
              <a:extLst>
                <a:ext uri="{FF2B5EF4-FFF2-40B4-BE49-F238E27FC236}">
                  <a16:creationId xmlns:a16="http://schemas.microsoft.com/office/drawing/2014/main" id="{18628655-B24C-4AA8-B86F-E4649EC635E8}"/>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3A6B24C9-2F1F-4C5E-B867-73AE6CD0383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2AA7F5E5-BC6C-4756-A8EB-16B8328FA881}"/>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97CDF6D-E63B-4A20-B935-7F27169038D3}"/>
              </a:ext>
            </a:extLst>
          </p:cNvPr>
          <p:cNvGrpSpPr/>
          <p:nvPr userDrawn="1"/>
        </p:nvGrpSpPr>
        <p:grpSpPr>
          <a:xfrm rot="20269720">
            <a:off x="2788843" y="4597087"/>
            <a:ext cx="773065" cy="771576"/>
            <a:chOff x="7167947" y="1624190"/>
            <a:chExt cx="2677920" cy="2672764"/>
          </a:xfrm>
          <a:solidFill>
            <a:schemeClr val="bg1"/>
          </a:solidFill>
        </p:grpSpPr>
        <p:sp>
          <p:nvSpPr>
            <p:cNvPr id="24" name="Freeform: Shape 23">
              <a:extLst>
                <a:ext uri="{FF2B5EF4-FFF2-40B4-BE49-F238E27FC236}">
                  <a16:creationId xmlns:a16="http://schemas.microsoft.com/office/drawing/2014/main" id="{B45EA29E-0702-4F6E-81A2-E3C8EFB2FBFE}"/>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1429830-A1B2-46C6-8E1F-3CDD87BDE661}"/>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grpSp>
        <p:nvGrpSpPr>
          <p:cNvPr id="26" name="Group 25">
            <a:extLst>
              <a:ext uri="{FF2B5EF4-FFF2-40B4-BE49-F238E27FC236}">
                <a16:creationId xmlns:a16="http://schemas.microsoft.com/office/drawing/2014/main" id="{4A5EFBF7-A8A4-4D6E-8808-92696D9AC638}"/>
              </a:ext>
            </a:extLst>
          </p:cNvPr>
          <p:cNvGrpSpPr/>
          <p:nvPr userDrawn="1"/>
        </p:nvGrpSpPr>
        <p:grpSpPr>
          <a:xfrm rot="6679697" flipV="1">
            <a:off x="2514190" y="4250744"/>
            <a:ext cx="709209" cy="493240"/>
            <a:chOff x="5405974" y="1533288"/>
            <a:chExt cx="611040" cy="424965"/>
          </a:xfrm>
        </p:grpSpPr>
        <p:sp>
          <p:nvSpPr>
            <p:cNvPr id="27" name="Trapezoid 26">
              <a:extLst>
                <a:ext uri="{FF2B5EF4-FFF2-40B4-BE49-F238E27FC236}">
                  <a16:creationId xmlns:a16="http://schemas.microsoft.com/office/drawing/2014/main" id="{F604488B-1EF4-42B1-A6B5-7312ADA6A9C3}"/>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apezoid 27">
              <a:extLst>
                <a:ext uri="{FF2B5EF4-FFF2-40B4-BE49-F238E27FC236}">
                  <a16:creationId xmlns:a16="http://schemas.microsoft.com/office/drawing/2014/main" id="{D7D307F1-17F2-4B95-9A10-54A9B7C0CFD4}"/>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a:extLst>
                <a:ext uri="{FF2B5EF4-FFF2-40B4-BE49-F238E27FC236}">
                  <a16:creationId xmlns:a16="http://schemas.microsoft.com/office/drawing/2014/main" id="{1B2CFD6B-D5DB-4797-A1E8-D6713BECCF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a:extLst>
                <a:ext uri="{FF2B5EF4-FFF2-40B4-BE49-F238E27FC236}">
                  <a16:creationId xmlns:a16="http://schemas.microsoft.com/office/drawing/2014/main" id="{240F08C5-AEE4-4DA8-B595-DFD5AAB6DE0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FB146A5D-87C6-47F6-BF4F-3E2D584E5F89}"/>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6A379968-FE4C-4380-9AD8-FCC2F2902ED8}"/>
              </a:ext>
            </a:extLst>
          </p:cNvPr>
          <p:cNvGrpSpPr/>
          <p:nvPr userDrawn="1"/>
        </p:nvGrpSpPr>
        <p:grpSpPr>
          <a:xfrm rot="2246763">
            <a:off x="1974127" y="1362251"/>
            <a:ext cx="2028524" cy="1778017"/>
            <a:chOff x="2753518" y="2997140"/>
            <a:chExt cx="2028524" cy="1778017"/>
          </a:xfrm>
          <a:solidFill>
            <a:schemeClr val="bg1">
              <a:alpha val="5000"/>
            </a:schemeClr>
          </a:solidFill>
        </p:grpSpPr>
        <p:sp>
          <p:nvSpPr>
            <p:cNvPr id="5" name="Freeform: Shape 4">
              <a:extLst>
                <a:ext uri="{FF2B5EF4-FFF2-40B4-BE49-F238E27FC236}">
                  <a16:creationId xmlns:a16="http://schemas.microsoft.com/office/drawing/2014/main" id="{CED8DA23-991A-4F5A-84D7-7BDAEC9B967B}"/>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7272C85-BFE8-4E25-B0D2-727926AA6B5E}"/>
                </a:ext>
              </a:extLst>
            </p:cNvPr>
            <p:cNvGrpSpPr/>
            <p:nvPr/>
          </p:nvGrpSpPr>
          <p:grpSpPr>
            <a:xfrm>
              <a:off x="3563163" y="3556278"/>
              <a:ext cx="1218879" cy="1218879"/>
              <a:chOff x="3264582" y="1870309"/>
              <a:chExt cx="1774962" cy="1774962"/>
            </a:xfrm>
            <a:grpFill/>
          </p:grpSpPr>
          <p:sp>
            <p:nvSpPr>
              <p:cNvPr id="8" name="Freeform: Shape 7">
                <a:extLst>
                  <a:ext uri="{FF2B5EF4-FFF2-40B4-BE49-F238E27FC236}">
                    <a16:creationId xmlns:a16="http://schemas.microsoft.com/office/drawing/2014/main" id="{1324B715-E1E3-414A-B516-E282A0E568CA}"/>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505C034-B686-4751-AF7C-F1443083293B}"/>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7" name="Freeform: Shape 6">
              <a:extLst>
                <a:ext uri="{FF2B5EF4-FFF2-40B4-BE49-F238E27FC236}">
                  <a16:creationId xmlns:a16="http://schemas.microsoft.com/office/drawing/2014/main" id="{932CE2BE-5153-4691-A210-F5CEED8B7852}"/>
                </a:ext>
              </a:extLst>
            </p:cNvPr>
            <p:cNvSpPr/>
            <p:nvPr/>
          </p:nvSpPr>
          <p:spPr>
            <a:xfrm>
              <a:off x="3308806" y="2997140"/>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BECD3404-3EA6-420D-8DBC-6D3A595FBFA2}"/>
              </a:ext>
            </a:extLst>
          </p:cNvPr>
          <p:cNvGrpSpPr/>
          <p:nvPr userDrawn="1"/>
        </p:nvGrpSpPr>
        <p:grpSpPr>
          <a:xfrm>
            <a:off x="0" y="2766599"/>
            <a:ext cx="2745260" cy="2471860"/>
            <a:chOff x="6486650" y="2648852"/>
            <a:chExt cx="2745260" cy="2471860"/>
          </a:xfrm>
          <a:solidFill>
            <a:schemeClr val="bg1">
              <a:alpha val="5000"/>
            </a:schemeClr>
          </a:solidFill>
        </p:grpSpPr>
        <p:sp>
          <p:nvSpPr>
            <p:cNvPr id="11" name="Freeform: Shape 10">
              <a:extLst>
                <a:ext uri="{FF2B5EF4-FFF2-40B4-BE49-F238E27FC236}">
                  <a16:creationId xmlns:a16="http://schemas.microsoft.com/office/drawing/2014/main" id="{18ECA3BD-4287-4CAB-8CFB-CC4BBC00858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B404465C-B632-42F2-8273-BA2C7FFDA7A2}"/>
                </a:ext>
              </a:extLst>
            </p:cNvPr>
            <p:cNvGrpSpPr/>
            <p:nvPr/>
          </p:nvGrpSpPr>
          <p:grpSpPr>
            <a:xfrm>
              <a:off x="7392963" y="2648852"/>
              <a:ext cx="1838947" cy="1835405"/>
              <a:chOff x="7167947" y="1624190"/>
              <a:chExt cx="2677922" cy="2672763"/>
            </a:xfrm>
            <a:grpFill/>
          </p:grpSpPr>
          <p:sp>
            <p:nvSpPr>
              <p:cNvPr id="13" name="Freeform: Shape 12">
                <a:extLst>
                  <a:ext uri="{FF2B5EF4-FFF2-40B4-BE49-F238E27FC236}">
                    <a16:creationId xmlns:a16="http://schemas.microsoft.com/office/drawing/2014/main" id="{100150D0-F178-431E-B2C4-A43288E12324}"/>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443C86-7937-4604-892A-31CBB4C3B2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5" name="Freeform: Shape 14">
            <a:extLst>
              <a:ext uri="{FF2B5EF4-FFF2-40B4-BE49-F238E27FC236}">
                <a16:creationId xmlns:a16="http://schemas.microsoft.com/office/drawing/2014/main" id="{33011AC2-F2FD-44CD-BF51-A2C7AB4FB7F5}"/>
              </a:ext>
            </a:extLst>
          </p:cNvPr>
          <p:cNvSpPr/>
          <p:nvPr userDrawn="1"/>
        </p:nvSpPr>
        <p:spPr>
          <a:xfrm>
            <a:off x="3140906" y="3608100"/>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795D01C-5E4D-42EF-81C8-036347FC14D7}"/>
              </a:ext>
            </a:extLst>
          </p:cNvPr>
          <p:cNvSpPr/>
          <p:nvPr userDrawn="1"/>
        </p:nvSpPr>
        <p:spPr>
          <a:xfrm rot="2246763">
            <a:off x="103562" y="2021654"/>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32" name="Rectangle: Top Corners Rounded 31">
            <a:extLst>
              <a:ext uri="{FF2B5EF4-FFF2-40B4-BE49-F238E27FC236}">
                <a16:creationId xmlns:a16="http://schemas.microsoft.com/office/drawing/2014/main" id="{11BA3E48-397A-40E6-82CD-AFA7318A5754}"/>
              </a:ext>
            </a:extLst>
          </p:cNvPr>
          <p:cNvSpPr/>
          <p:nvPr userDrawn="1"/>
        </p:nvSpPr>
        <p:spPr>
          <a:xfrm rot="10800000" flipH="1">
            <a:off x="292045" y="0"/>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FC3E8D1C-B4B0-4270-BF60-0AB071A5B57A}"/>
              </a:ext>
            </a:extLst>
          </p:cNvPr>
          <p:cNvGrpSpPr/>
          <p:nvPr userDrawn="1"/>
        </p:nvGrpSpPr>
        <p:grpSpPr>
          <a:xfrm rot="20249292" flipH="1" flipV="1">
            <a:off x="2408466" y="3007856"/>
            <a:ext cx="405220" cy="1013819"/>
            <a:chOff x="4130248" y="650162"/>
            <a:chExt cx="502279" cy="1664988"/>
          </a:xfrm>
          <a:solidFill>
            <a:schemeClr val="accent2"/>
          </a:solidFill>
        </p:grpSpPr>
        <p:sp>
          <p:nvSpPr>
            <p:cNvPr id="34" name="Trapezoid 33">
              <a:extLst>
                <a:ext uri="{FF2B5EF4-FFF2-40B4-BE49-F238E27FC236}">
                  <a16:creationId xmlns:a16="http://schemas.microsoft.com/office/drawing/2014/main" id="{01E654A2-A845-4D9C-AC7E-DD1A1FB316D8}"/>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rapezoid 94">
              <a:extLst>
                <a:ext uri="{FF2B5EF4-FFF2-40B4-BE49-F238E27FC236}">
                  <a16:creationId xmlns:a16="http://schemas.microsoft.com/office/drawing/2014/main" id="{49392ED5-842E-4BB8-9F02-6F05DBDAC68A}"/>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3F7416A9-09BE-4355-8142-7849BBC59832}"/>
              </a:ext>
            </a:extLst>
          </p:cNvPr>
          <p:cNvGrpSpPr/>
          <p:nvPr userDrawn="1"/>
        </p:nvGrpSpPr>
        <p:grpSpPr>
          <a:xfrm rot="15704020" flipH="1" flipV="1">
            <a:off x="2663420" y="3873638"/>
            <a:ext cx="340169" cy="340171"/>
            <a:chOff x="5108323" y="1463792"/>
            <a:chExt cx="374636" cy="374638"/>
          </a:xfrm>
        </p:grpSpPr>
        <p:sp>
          <p:nvSpPr>
            <p:cNvPr id="37" name="Oval 36">
              <a:extLst>
                <a:ext uri="{FF2B5EF4-FFF2-40B4-BE49-F238E27FC236}">
                  <a16:creationId xmlns:a16="http://schemas.microsoft.com/office/drawing/2014/main" id="{71F29D26-D2C3-4D21-B19D-E7708FC9FF28}"/>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5AB344E1-E2AB-4438-8DF4-30253B57B63D}"/>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3EE38B58-01FE-4D5B-B52B-DF7FB23D2B2C}"/>
              </a:ext>
            </a:extLst>
          </p:cNvPr>
          <p:cNvGrpSpPr/>
          <p:nvPr userDrawn="1"/>
        </p:nvGrpSpPr>
        <p:grpSpPr>
          <a:xfrm rot="17572368" flipH="1">
            <a:off x="1480750" y="1474295"/>
            <a:ext cx="487113" cy="1701453"/>
            <a:chOff x="391499" y="630207"/>
            <a:chExt cx="531848" cy="1593194"/>
          </a:xfrm>
        </p:grpSpPr>
        <p:sp>
          <p:nvSpPr>
            <p:cNvPr id="40" name="Rectangle: Rounded Corners 39">
              <a:extLst>
                <a:ext uri="{FF2B5EF4-FFF2-40B4-BE49-F238E27FC236}">
                  <a16:creationId xmlns:a16="http://schemas.microsoft.com/office/drawing/2014/main" id="{ADC60DCB-AA80-49A7-A330-6DEA44AF3C32}"/>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8126044E-368C-440B-B94F-7A414E81ED0E}"/>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C609EA3D-BF09-4750-8B89-52062CCAA8D8}"/>
              </a:ext>
            </a:extLst>
          </p:cNvPr>
          <p:cNvGrpSpPr/>
          <p:nvPr userDrawn="1"/>
        </p:nvGrpSpPr>
        <p:grpSpPr>
          <a:xfrm rot="9737426" flipH="1">
            <a:off x="2091150" y="2624217"/>
            <a:ext cx="514460" cy="514460"/>
            <a:chOff x="121429" y="411151"/>
            <a:chExt cx="607375" cy="607375"/>
          </a:xfrm>
        </p:grpSpPr>
        <p:sp>
          <p:nvSpPr>
            <p:cNvPr id="43" name="Oval 42">
              <a:extLst>
                <a:ext uri="{FF2B5EF4-FFF2-40B4-BE49-F238E27FC236}">
                  <a16:creationId xmlns:a16="http://schemas.microsoft.com/office/drawing/2014/main" id="{8CD88CA8-507A-4052-B3D1-5825B8BBAFFC}"/>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29BC079D-A9B7-4437-8CA1-2DF8E7A33A14}"/>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F9EC3F-3387-4CF3-A03F-AC9058376362}"/>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a:extLst>
                <a:ext uri="{FF2B5EF4-FFF2-40B4-BE49-F238E27FC236}">
                  <a16:creationId xmlns:a16="http://schemas.microsoft.com/office/drawing/2014/main" id="{CC56068D-EB7D-490A-87C5-924066AB69B5}"/>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23646BA1-CE2A-4CBB-97E9-9222C9AD8E3F}"/>
              </a:ext>
            </a:extLst>
          </p:cNvPr>
          <p:cNvGrpSpPr/>
          <p:nvPr userDrawn="1"/>
        </p:nvGrpSpPr>
        <p:grpSpPr>
          <a:xfrm rot="9743765" flipH="1">
            <a:off x="849043" y="392925"/>
            <a:ext cx="459928" cy="1377757"/>
            <a:chOff x="391499" y="630207"/>
            <a:chExt cx="531845" cy="1593193"/>
          </a:xfrm>
        </p:grpSpPr>
        <p:sp>
          <p:nvSpPr>
            <p:cNvPr id="48" name="Rectangle: Rounded Corners 47">
              <a:extLst>
                <a:ext uri="{FF2B5EF4-FFF2-40B4-BE49-F238E27FC236}">
                  <a16:creationId xmlns:a16="http://schemas.microsoft.com/office/drawing/2014/main" id="{DE287937-2334-4531-AC46-A7DC53F51BD5}"/>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A1EE65D8-6FBD-4080-AA95-429B44E248D1}"/>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a:extLst>
              <a:ext uri="{FF2B5EF4-FFF2-40B4-BE49-F238E27FC236}">
                <a16:creationId xmlns:a16="http://schemas.microsoft.com/office/drawing/2014/main" id="{6227990C-BB00-45E1-9810-8A586B2334D7}"/>
              </a:ext>
            </a:extLst>
          </p:cNvPr>
          <p:cNvSpPr/>
          <p:nvPr userDrawn="1"/>
        </p:nvSpPr>
        <p:spPr>
          <a:xfrm rot="10800000" flipH="1">
            <a:off x="747743" y="1420860"/>
            <a:ext cx="618628" cy="61862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7FC309BA-165E-4651-AC85-AA6CD5F0458E}"/>
              </a:ext>
            </a:extLst>
          </p:cNvPr>
          <p:cNvSpPr/>
          <p:nvPr userDrawn="1"/>
        </p:nvSpPr>
        <p:spPr>
          <a:xfrm rot="10800000" flipH="1">
            <a:off x="814461" y="1487577"/>
            <a:ext cx="485192" cy="485192"/>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4C48116-DF0F-4187-A190-7F66C44BF701}"/>
              </a:ext>
            </a:extLst>
          </p:cNvPr>
          <p:cNvSpPr/>
          <p:nvPr userDrawn="1"/>
        </p:nvSpPr>
        <p:spPr>
          <a:xfrm rot="10800000" flipH="1">
            <a:off x="936003" y="1609750"/>
            <a:ext cx="242109" cy="24084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52">
            <a:extLst>
              <a:ext uri="{FF2B5EF4-FFF2-40B4-BE49-F238E27FC236}">
                <a16:creationId xmlns:a16="http://schemas.microsoft.com/office/drawing/2014/main" id="{1CB88625-BD84-4AC0-8A04-F9D426252DC6}"/>
              </a:ext>
            </a:extLst>
          </p:cNvPr>
          <p:cNvSpPr/>
          <p:nvPr userDrawn="1"/>
        </p:nvSpPr>
        <p:spPr>
          <a:xfrm rot="10800000" flipH="1">
            <a:off x="1016764" y="1689879"/>
            <a:ext cx="80588" cy="80588"/>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FDB0D61A-55FF-42B8-B442-7B044B1376C5}"/>
              </a:ext>
            </a:extLst>
          </p:cNvPr>
          <p:cNvSpPr/>
          <p:nvPr userDrawn="1"/>
        </p:nvSpPr>
        <p:spPr>
          <a:xfrm rot="10800000" flipH="1">
            <a:off x="478272" y="25558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Top Corners Rounded 54">
            <a:extLst>
              <a:ext uri="{FF2B5EF4-FFF2-40B4-BE49-F238E27FC236}">
                <a16:creationId xmlns:a16="http://schemas.microsoft.com/office/drawing/2014/main" id="{18A1D6DB-506D-44F9-B480-A76B310C3E71}"/>
              </a:ext>
            </a:extLst>
          </p:cNvPr>
          <p:cNvSpPr/>
          <p:nvPr userDrawn="1"/>
        </p:nvSpPr>
        <p:spPr>
          <a:xfrm rot="10800000" flipH="1">
            <a:off x="640963" y="322185"/>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C50F240-F8DE-4A86-B350-32B373D2B6BC}"/>
              </a:ext>
            </a:extLst>
          </p:cNvPr>
          <p:cNvSpPr txBox="1"/>
          <p:nvPr userDrawn="1"/>
        </p:nvSpPr>
        <p:spPr>
          <a:xfrm>
            <a:off x="292045" y="6035759"/>
            <a:ext cx="3434108" cy="500056"/>
          </a:xfrm>
          <a:custGeom>
            <a:avLst/>
            <a:gdLst>
              <a:gd name="connsiteX0" fmla="*/ 918715 w 3349328"/>
              <a:gd name="connsiteY0" fmla="*/ 111816 h 487710"/>
              <a:gd name="connsiteX1" fmla="*/ 918715 w 3349328"/>
              <a:gd name="connsiteY1" fmla="*/ 374535 h 487710"/>
              <a:gd name="connsiteX2" fmla="*/ 946303 w 3349328"/>
              <a:gd name="connsiteY2" fmla="*/ 374535 h 487710"/>
              <a:gd name="connsiteX3" fmla="*/ 1052905 w 3349328"/>
              <a:gd name="connsiteY3" fmla="*/ 327170 h 487710"/>
              <a:gd name="connsiteX4" fmla="*/ 1079813 w 3349328"/>
              <a:gd name="connsiteY4" fmla="*/ 243005 h 487710"/>
              <a:gd name="connsiteX5" fmla="*/ 1052905 w 3349328"/>
              <a:gd name="connsiteY5" fmla="*/ 159181 h 487710"/>
              <a:gd name="connsiteX6" fmla="*/ 946303 w 3349328"/>
              <a:gd name="connsiteY6" fmla="*/ 111816 h 487710"/>
              <a:gd name="connsiteX7" fmla="*/ 2629830 w 3349328"/>
              <a:gd name="connsiteY7" fmla="*/ 102981 h 487710"/>
              <a:gd name="connsiteX8" fmla="*/ 2629830 w 3349328"/>
              <a:gd name="connsiteY8" fmla="*/ 218535 h 487710"/>
              <a:gd name="connsiteX9" fmla="*/ 2652342 w 3349328"/>
              <a:gd name="connsiteY9" fmla="*/ 218535 h 487710"/>
              <a:gd name="connsiteX10" fmla="*/ 2707256 w 3349328"/>
              <a:gd name="connsiteY10" fmla="*/ 202610 h 487710"/>
              <a:gd name="connsiteX11" fmla="*/ 2725333 w 3349328"/>
              <a:gd name="connsiteY11" fmla="*/ 160588 h 487710"/>
              <a:gd name="connsiteX12" fmla="*/ 2707256 w 3349328"/>
              <a:gd name="connsiteY12" fmla="*/ 118906 h 487710"/>
              <a:gd name="connsiteX13" fmla="*/ 2652342 w 3349328"/>
              <a:gd name="connsiteY13" fmla="*/ 102981 h 487710"/>
              <a:gd name="connsiteX14" fmla="*/ 222349 w 3349328"/>
              <a:gd name="connsiteY14" fmla="*/ 23791 h 487710"/>
              <a:gd name="connsiteX15" fmla="*/ 343001 w 3349328"/>
              <a:gd name="connsiteY15" fmla="*/ 23791 h 487710"/>
              <a:gd name="connsiteX16" fmla="*/ 564934 w 3349328"/>
              <a:gd name="connsiteY16" fmla="*/ 307580 h 487710"/>
              <a:gd name="connsiteX17" fmla="*/ 564934 w 3349328"/>
              <a:gd name="connsiteY17" fmla="*/ 23791 h 487710"/>
              <a:gd name="connsiteX18" fmla="*/ 685587 w 3349328"/>
              <a:gd name="connsiteY18" fmla="*/ 23791 h 487710"/>
              <a:gd name="connsiteX19" fmla="*/ 685587 w 3349328"/>
              <a:gd name="connsiteY19" fmla="*/ 487710 h 487710"/>
              <a:gd name="connsiteX20" fmla="*/ 564934 w 3349328"/>
              <a:gd name="connsiteY20" fmla="*/ 487710 h 487710"/>
              <a:gd name="connsiteX21" fmla="*/ 343001 w 3349328"/>
              <a:gd name="connsiteY21" fmla="*/ 203580 h 487710"/>
              <a:gd name="connsiteX22" fmla="*/ 343001 w 3349328"/>
              <a:gd name="connsiteY22" fmla="*/ 487710 h 487710"/>
              <a:gd name="connsiteX23" fmla="*/ 222349 w 3349328"/>
              <a:gd name="connsiteY23" fmla="*/ 487710 h 487710"/>
              <a:gd name="connsiteX24" fmla="*/ 0 w 3349328"/>
              <a:gd name="connsiteY24" fmla="*/ 23791 h 487710"/>
              <a:gd name="connsiteX25" fmla="*/ 120653 w 3349328"/>
              <a:gd name="connsiteY25" fmla="*/ 23791 h 487710"/>
              <a:gd name="connsiteX26" fmla="*/ 120653 w 3349328"/>
              <a:gd name="connsiteY26" fmla="*/ 487710 h 487710"/>
              <a:gd name="connsiteX27" fmla="*/ 0 w 3349328"/>
              <a:gd name="connsiteY27" fmla="*/ 487710 h 487710"/>
              <a:gd name="connsiteX28" fmla="*/ 2887110 w 3349328"/>
              <a:gd name="connsiteY28" fmla="*/ 11217 h 487710"/>
              <a:gd name="connsiteX29" fmla="*/ 3031213 w 3349328"/>
              <a:gd name="connsiteY29" fmla="*/ 11217 h 487710"/>
              <a:gd name="connsiteX30" fmla="*/ 3118899 w 3349328"/>
              <a:gd name="connsiteY30" fmla="*/ 137647 h 487710"/>
              <a:gd name="connsiteX31" fmla="*/ 3203186 w 3349328"/>
              <a:gd name="connsiteY31" fmla="*/ 11217 h 487710"/>
              <a:gd name="connsiteX32" fmla="*/ 3349328 w 3349328"/>
              <a:gd name="connsiteY32" fmla="*/ 11217 h 487710"/>
              <a:gd name="connsiteX33" fmla="*/ 3175657 w 3349328"/>
              <a:gd name="connsiteY33" fmla="*/ 252183 h 487710"/>
              <a:gd name="connsiteX34" fmla="*/ 3175657 w 3349328"/>
              <a:gd name="connsiteY34" fmla="*/ 475135 h 487710"/>
              <a:gd name="connsiteX35" fmla="*/ 3055003 w 3349328"/>
              <a:gd name="connsiteY35" fmla="*/ 475135 h 487710"/>
              <a:gd name="connsiteX36" fmla="*/ 3055003 w 3349328"/>
              <a:gd name="connsiteY36" fmla="*/ 252183 h 487710"/>
              <a:gd name="connsiteX37" fmla="*/ 2509178 w 3349328"/>
              <a:gd name="connsiteY37" fmla="*/ 11217 h 487710"/>
              <a:gd name="connsiteX38" fmla="*/ 2696784 w 3349328"/>
              <a:gd name="connsiteY38" fmla="*/ 11217 h 487710"/>
              <a:gd name="connsiteX39" fmla="*/ 2818457 w 3349328"/>
              <a:gd name="connsiteY39" fmla="*/ 60497 h 487710"/>
              <a:gd name="connsiteX40" fmla="*/ 2850405 w 3349328"/>
              <a:gd name="connsiteY40" fmla="*/ 153960 h 487710"/>
              <a:gd name="connsiteX41" fmla="*/ 2813699 w 3349328"/>
              <a:gd name="connsiteY41" fmla="*/ 252183 h 487710"/>
              <a:gd name="connsiteX42" fmla="*/ 2749123 w 3349328"/>
              <a:gd name="connsiteY42" fmla="*/ 284810 h 487710"/>
              <a:gd name="connsiteX43" fmla="*/ 2894927 w 3349328"/>
              <a:gd name="connsiteY43" fmla="*/ 475135 h 487710"/>
              <a:gd name="connsiteX44" fmla="*/ 2745046 w 3349328"/>
              <a:gd name="connsiteY44" fmla="*/ 475135 h 487710"/>
              <a:gd name="connsiteX45" fmla="*/ 2629830 w 3349328"/>
              <a:gd name="connsiteY45" fmla="*/ 297045 h 487710"/>
              <a:gd name="connsiteX46" fmla="*/ 2629830 w 3349328"/>
              <a:gd name="connsiteY46" fmla="*/ 475135 h 487710"/>
              <a:gd name="connsiteX47" fmla="*/ 2509178 w 3349328"/>
              <a:gd name="connsiteY47" fmla="*/ 475135 h 487710"/>
              <a:gd name="connsiteX48" fmla="*/ 2136647 w 3349328"/>
              <a:gd name="connsiteY48" fmla="*/ 11217 h 487710"/>
              <a:gd name="connsiteX49" fmla="*/ 2455441 w 3349328"/>
              <a:gd name="connsiteY49" fmla="*/ 11217 h 487710"/>
              <a:gd name="connsiteX50" fmla="*/ 2455441 w 3349328"/>
              <a:gd name="connsiteY50" fmla="*/ 111816 h 487710"/>
              <a:gd name="connsiteX51" fmla="*/ 2355520 w 3349328"/>
              <a:gd name="connsiteY51" fmla="*/ 111816 h 487710"/>
              <a:gd name="connsiteX52" fmla="*/ 2355520 w 3349328"/>
              <a:gd name="connsiteY52" fmla="*/ 475135 h 487710"/>
              <a:gd name="connsiteX53" fmla="*/ 2234868 w 3349328"/>
              <a:gd name="connsiteY53" fmla="*/ 475135 h 487710"/>
              <a:gd name="connsiteX54" fmla="*/ 2234868 w 3349328"/>
              <a:gd name="connsiteY54" fmla="*/ 111816 h 487710"/>
              <a:gd name="connsiteX55" fmla="*/ 2136647 w 3349328"/>
              <a:gd name="connsiteY55" fmla="*/ 111816 h 487710"/>
              <a:gd name="connsiteX56" fmla="*/ 1281429 w 3349328"/>
              <a:gd name="connsiteY56" fmla="*/ 11217 h 487710"/>
              <a:gd name="connsiteX57" fmla="*/ 1402081 w 3349328"/>
              <a:gd name="connsiteY57" fmla="*/ 11217 h 487710"/>
              <a:gd name="connsiteX58" fmla="*/ 1402081 w 3349328"/>
              <a:gd name="connsiteY58" fmla="*/ 262151 h 487710"/>
              <a:gd name="connsiteX59" fmla="*/ 1403101 w 3349328"/>
              <a:gd name="connsiteY59" fmla="*/ 307310 h 487710"/>
              <a:gd name="connsiteX60" fmla="*/ 1446264 w 3349328"/>
              <a:gd name="connsiteY60" fmla="*/ 373180 h 487710"/>
              <a:gd name="connsiteX61" fmla="*/ 1482289 w 3349328"/>
              <a:gd name="connsiteY61" fmla="*/ 380992 h 487710"/>
              <a:gd name="connsiteX62" fmla="*/ 1548903 w 3349328"/>
              <a:gd name="connsiteY62" fmla="*/ 350091 h 487710"/>
              <a:gd name="connsiteX63" fmla="*/ 1565557 w 3349328"/>
              <a:gd name="connsiteY63" fmla="*/ 262151 h 487710"/>
              <a:gd name="connsiteX64" fmla="*/ 1565557 w 3349328"/>
              <a:gd name="connsiteY64" fmla="*/ 11217 h 487710"/>
              <a:gd name="connsiteX65" fmla="*/ 1686210 w 3349328"/>
              <a:gd name="connsiteY65" fmla="*/ 11217 h 487710"/>
              <a:gd name="connsiteX66" fmla="*/ 1686210 w 3349328"/>
              <a:gd name="connsiteY66" fmla="*/ 278692 h 487710"/>
              <a:gd name="connsiteX67" fmla="*/ 1679413 w 3349328"/>
              <a:gd name="connsiteY67" fmla="*/ 350064 h 487710"/>
              <a:gd name="connsiteX68" fmla="*/ 1629112 w 3349328"/>
              <a:gd name="connsiteY68" fmla="*/ 433672 h 487710"/>
              <a:gd name="connsiteX69" fmla="*/ 1478212 w 3349328"/>
              <a:gd name="connsiteY69" fmla="*/ 487030 h 487710"/>
              <a:gd name="connsiteX70" fmla="*/ 1327990 w 3349328"/>
              <a:gd name="connsiteY70" fmla="*/ 432652 h 487710"/>
              <a:gd name="connsiteX71" fmla="*/ 1288906 w 3349328"/>
              <a:gd name="connsiteY71" fmla="*/ 360940 h 487710"/>
              <a:gd name="connsiteX72" fmla="*/ 1281429 w 3349328"/>
              <a:gd name="connsiteY72" fmla="*/ 278692 h 487710"/>
              <a:gd name="connsiteX73" fmla="*/ 798063 w 3349328"/>
              <a:gd name="connsiteY73" fmla="*/ 11217 h 487710"/>
              <a:gd name="connsiteX74" fmla="*/ 976153 w 3349328"/>
              <a:gd name="connsiteY74" fmla="*/ 11217 h 487710"/>
              <a:gd name="connsiteX75" fmla="*/ 1097146 w 3349328"/>
              <a:gd name="connsiteY75" fmla="*/ 47581 h 487710"/>
              <a:gd name="connsiteX76" fmla="*/ 1181093 w 3349328"/>
              <a:gd name="connsiteY76" fmla="*/ 142065 h 487710"/>
              <a:gd name="connsiteX77" fmla="*/ 1204883 w 3349328"/>
              <a:gd name="connsiteY77" fmla="*/ 243005 h 487710"/>
              <a:gd name="connsiteX78" fmla="*/ 1161210 w 3349328"/>
              <a:gd name="connsiteY78" fmla="*/ 377084 h 487710"/>
              <a:gd name="connsiteX79" fmla="*/ 1049564 w 3349328"/>
              <a:gd name="connsiteY79" fmla="*/ 462560 h 487710"/>
              <a:gd name="connsiteX80" fmla="*/ 976153 w 3349328"/>
              <a:gd name="connsiteY80" fmla="*/ 475135 h 487710"/>
              <a:gd name="connsiteX81" fmla="*/ 798063 w 3349328"/>
              <a:gd name="connsiteY81" fmla="*/ 475135 h 487710"/>
              <a:gd name="connsiteX82" fmla="*/ 1939788 w 3349328"/>
              <a:gd name="connsiteY82" fmla="*/ 0 h 487710"/>
              <a:gd name="connsiteX83" fmla="*/ 2086950 w 3349328"/>
              <a:gd name="connsiteY83" fmla="*/ 37726 h 487710"/>
              <a:gd name="connsiteX84" fmla="*/ 2038689 w 3349328"/>
              <a:gd name="connsiteY84" fmla="*/ 131529 h 487710"/>
              <a:gd name="connsiteX85" fmla="*/ 1958953 w 3349328"/>
              <a:gd name="connsiteY85" fmla="*/ 100602 h 487710"/>
              <a:gd name="connsiteX86" fmla="*/ 1924196 w 3349328"/>
              <a:gd name="connsiteY86" fmla="*/ 110494 h 487710"/>
              <a:gd name="connsiteX87" fmla="*/ 1906822 w 3349328"/>
              <a:gd name="connsiteY87" fmla="*/ 140514 h 487710"/>
              <a:gd name="connsiteX88" fmla="*/ 1929629 w 3349328"/>
              <a:gd name="connsiteY88" fmla="*/ 172233 h 487710"/>
              <a:gd name="connsiteX89" fmla="*/ 1990911 w 3349328"/>
              <a:gd name="connsiteY89" fmla="*/ 193384 h 487710"/>
              <a:gd name="connsiteX90" fmla="*/ 2082150 w 3349328"/>
              <a:gd name="connsiteY90" fmla="*/ 246468 h 487710"/>
              <a:gd name="connsiteX91" fmla="*/ 2105644 w 3349328"/>
              <a:gd name="connsiteY91" fmla="*/ 321663 h 487710"/>
              <a:gd name="connsiteX92" fmla="*/ 2002323 w 3349328"/>
              <a:gd name="connsiteY92" fmla="*/ 475119 h 487710"/>
              <a:gd name="connsiteX93" fmla="*/ 1924834 w 3349328"/>
              <a:gd name="connsiteY93" fmla="*/ 487710 h 487710"/>
              <a:gd name="connsiteX94" fmla="*/ 1763397 w 3349328"/>
              <a:gd name="connsiteY94" fmla="*/ 435031 h 487710"/>
              <a:gd name="connsiteX95" fmla="*/ 1815056 w 3349328"/>
              <a:gd name="connsiteY95" fmla="*/ 337828 h 487710"/>
              <a:gd name="connsiteX96" fmla="*/ 1921653 w 3349328"/>
              <a:gd name="connsiteY96" fmla="*/ 387110 h 487710"/>
              <a:gd name="connsiteX97" fmla="*/ 1961503 w 3349328"/>
              <a:gd name="connsiteY97" fmla="*/ 376122 h 487710"/>
              <a:gd name="connsiteX98" fmla="*/ 1980572 w 3349328"/>
              <a:gd name="connsiteY98" fmla="*/ 341106 h 487710"/>
              <a:gd name="connsiteX99" fmla="*/ 1959463 w 3349328"/>
              <a:gd name="connsiteY99" fmla="*/ 306773 h 487710"/>
              <a:gd name="connsiteX100" fmla="*/ 1906693 w 3349328"/>
              <a:gd name="connsiteY100" fmla="*/ 285828 h 487710"/>
              <a:gd name="connsiteX101" fmla="*/ 1850180 w 3349328"/>
              <a:gd name="connsiteY101" fmla="*/ 267498 h 487710"/>
              <a:gd name="connsiteX102" fmla="*/ 1818860 w 3349328"/>
              <a:gd name="connsiteY102" fmla="*/ 249165 h 487710"/>
              <a:gd name="connsiteX103" fmla="*/ 1781750 w 3349328"/>
              <a:gd name="connsiteY103" fmla="*/ 156833 h 487710"/>
              <a:gd name="connsiteX104" fmla="*/ 1820155 w 3349328"/>
              <a:gd name="connsiteY104" fmla="*/ 49903 h 487710"/>
              <a:gd name="connsiteX105" fmla="*/ 1939788 w 3349328"/>
              <a:gd name="connsiteY105" fmla="*/ 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328" h="48771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sp>
        <p:nvSpPr>
          <p:cNvPr id="57" name="TextBox 56">
            <a:extLst>
              <a:ext uri="{FF2B5EF4-FFF2-40B4-BE49-F238E27FC236}">
                <a16:creationId xmlns:a16="http://schemas.microsoft.com/office/drawing/2014/main" id="{A0AE5792-052C-425C-AEBF-0DF8BD95BBA5}"/>
              </a:ext>
            </a:extLst>
          </p:cNvPr>
          <p:cNvSpPr txBox="1"/>
          <p:nvPr userDrawn="1"/>
        </p:nvSpPr>
        <p:spPr>
          <a:xfrm>
            <a:off x="2153235" y="5199161"/>
            <a:ext cx="811572" cy="689415"/>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8" name="Group 57">
            <a:extLst>
              <a:ext uri="{FF2B5EF4-FFF2-40B4-BE49-F238E27FC236}">
                <a16:creationId xmlns:a16="http://schemas.microsoft.com/office/drawing/2014/main" id="{85B43318-2DB8-4BB3-B9A0-1354FEE4DB4F}"/>
              </a:ext>
            </a:extLst>
          </p:cNvPr>
          <p:cNvGrpSpPr/>
          <p:nvPr userDrawn="1"/>
        </p:nvGrpSpPr>
        <p:grpSpPr>
          <a:xfrm>
            <a:off x="1114621" y="213820"/>
            <a:ext cx="1607080" cy="1447031"/>
            <a:chOff x="6486650" y="2648852"/>
            <a:chExt cx="2745260" cy="2471860"/>
          </a:xfrm>
          <a:solidFill>
            <a:schemeClr val="bg1">
              <a:alpha val="5000"/>
            </a:schemeClr>
          </a:solidFill>
        </p:grpSpPr>
        <p:sp>
          <p:nvSpPr>
            <p:cNvPr id="59" name="Freeform: Shape 58">
              <a:extLst>
                <a:ext uri="{FF2B5EF4-FFF2-40B4-BE49-F238E27FC236}">
                  <a16:creationId xmlns:a16="http://schemas.microsoft.com/office/drawing/2014/main" id="{0934DCFA-D112-40A3-AF10-E7F0DCB664A9}"/>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0" name="Group 59">
              <a:extLst>
                <a:ext uri="{FF2B5EF4-FFF2-40B4-BE49-F238E27FC236}">
                  <a16:creationId xmlns:a16="http://schemas.microsoft.com/office/drawing/2014/main" id="{CD1301E3-DB0A-4D14-8837-E77509D7406C}"/>
                </a:ext>
              </a:extLst>
            </p:cNvPr>
            <p:cNvGrpSpPr/>
            <p:nvPr/>
          </p:nvGrpSpPr>
          <p:grpSpPr>
            <a:xfrm>
              <a:off x="7392963" y="2648852"/>
              <a:ext cx="1838947" cy="1835405"/>
              <a:chOff x="7167947" y="1624190"/>
              <a:chExt cx="2677922" cy="2672763"/>
            </a:xfrm>
            <a:grpFill/>
          </p:grpSpPr>
          <p:sp>
            <p:nvSpPr>
              <p:cNvPr id="61" name="Freeform: Shape 60">
                <a:extLst>
                  <a:ext uri="{FF2B5EF4-FFF2-40B4-BE49-F238E27FC236}">
                    <a16:creationId xmlns:a16="http://schemas.microsoft.com/office/drawing/2014/main" id="{9F2E27B1-7A75-4322-A01B-69D10FEB32AE}"/>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A179398-E96C-4ADE-99E3-9230E765D534}"/>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64" name="Group 63">
            <a:extLst>
              <a:ext uri="{FF2B5EF4-FFF2-40B4-BE49-F238E27FC236}">
                <a16:creationId xmlns:a16="http://schemas.microsoft.com/office/drawing/2014/main" id="{B75EAAF5-9297-42F1-BF31-33670B897310}"/>
              </a:ext>
            </a:extLst>
          </p:cNvPr>
          <p:cNvGrpSpPr/>
          <p:nvPr userDrawn="1"/>
        </p:nvGrpSpPr>
        <p:grpSpPr>
          <a:xfrm rot="15300000">
            <a:off x="1967240" y="4555753"/>
            <a:ext cx="912206" cy="821359"/>
            <a:chOff x="6486650" y="2648852"/>
            <a:chExt cx="2745260" cy="2471860"/>
          </a:xfrm>
          <a:solidFill>
            <a:schemeClr val="bg1">
              <a:alpha val="5000"/>
            </a:schemeClr>
          </a:solidFill>
        </p:grpSpPr>
        <p:sp>
          <p:nvSpPr>
            <p:cNvPr id="65" name="Freeform: Shape 64">
              <a:extLst>
                <a:ext uri="{FF2B5EF4-FFF2-40B4-BE49-F238E27FC236}">
                  <a16:creationId xmlns:a16="http://schemas.microsoft.com/office/drawing/2014/main" id="{EB6A0FEE-3790-480E-AA13-354BBE7CEFD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6" name="Group 65">
              <a:extLst>
                <a:ext uri="{FF2B5EF4-FFF2-40B4-BE49-F238E27FC236}">
                  <a16:creationId xmlns:a16="http://schemas.microsoft.com/office/drawing/2014/main" id="{A05E6556-C66E-421B-B7D3-709644D56DDA}"/>
                </a:ext>
              </a:extLst>
            </p:cNvPr>
            <p:cNvGrpSpPr/>
            <p:nvPr/>
          </p:nvGrpSpPr>
          <p:grpSpPr>
            <a:xfrm>
              <a:off x="7392963" y="2648852"/>
              <a:ext cx="1838947" cy="1835405"/>
              <a:chOff x="7167947" y="1624190"/>
              <a:chExt cx="2677922" cy="2672763"/>
            </a:xfrm>
            <a:grpFill/>
          </p:grpSpPr>
          <p:sp>
            <p:nvSpPr>
              <p:cNvPr id="67" name="Freeform: Shape 66">
                <a:extLst>
                  <a:ext uri="{FF2B5EF4-FFF2-40B4-BE49-F238E27FC236}">
                    <a16:creationId xmlns:a16="http://schemas.microsoft.com/office/drawing/2014/main" id="{16513AB7-70B6-41AE-BAF5-4E84C65AB25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56123C7-5F64-4F5E-94DF-CE50049E0840}"/>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69" name="Freeform: Shape 68">
            <a:extLst>
              <a:ext uri="{FF2B5EF4-FFF2-40B4-BE49-F238E27FC236}">
                <a16:creationId xmlns:a16="http://schemas.microsoft.com/office/drawing/2014/main" id="{A51BEBA6-51A0-40FD-A445-F1CF56E3FB1A}"/>
              </a:ext>
            </a:extLst>
          </p:cNvPr>
          <p:cNvSpPr/>
          <p:nvPr userDrawn="1"/>
        </p:nvSpPr>
        <p:spPr>
          <a:xfrm>
            <a:off x="2978093" y="369489"/>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48460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7B7D1B0-1139-47E7-A404-619CAF68D59B}"/>
              </a:ext>
            </a:extLst>
          </p:cNvPr>
          <p:cNvSpPr>
            <a:spLocks noGrp="1"/>
          </p:cNvSpPr>
          <p:nvPr>
            <p:ph type="pic" sz="quarter" idx="10" hasCustomPrompt="1"/>
          </p:nvPr>
        </p:nvSpPr>
        <p:spPr>
          <a:xfrm>
            <a:off x="1282512" y="0"/>
            <a:ext cx="9626981" cy="6858000"/>
          </a:xfrm>
          <a:custGeom>
            <a:avLst/>
            <a:gdLst>
              <a:gd name="connsiteX0" fmla="*/ 0 w 9626981"/>
              <a:gd name="connsiteY0" fmla="*/ 0 h 6858000"/>
              <a:gd name="connsiteX1" fmla="*/ 4760133 w 9626981"/>
              <a:gd name="connsiteY1" fmla="*/ 0 h 6858000"/>
              <a:gd name="connsiteX2" fmla="*/ 9626981 w 9626981"/>
              <a:gd name="connsiteY2" fmla="*/ 6858000 h 6858000"/>
              <a:gd name="connsiteX3" fmla="*/ 4866848 w 962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26981" h="6858000">
                <a:moveTo>
                  <a:pt x="0" y="0"/>
                </a:moveTo>
                <a:lnTo>
                  <a:pt x="4760133" y="0"/>
                </a:lnTo>
                <a:lnTo>
                  <a:pt x="9626981" y="6858000"/>
                </a:lnTo>
                <a:lnTo>
                  <a:pt x="4866848" y="6858000"/>
                </a:lnTo>
                <a:close/>
              </a:path>
            </a:pathLst>
          </a:custGeom>
          <a:solidFill>
            <a:schemeClr val="bg1">
              <a:lumMod val="95000"/>
            </a:schemeClr>
          </a:solidFill>
          <a:ln w="152400">
            <a:noFill/>
          </a:ln>
          <a:effectLst/>
        </p:spPr>
        <p:txBody>
          <a:bodyPr wrap="square" anchor="ctr">
            <a:noAutofit/>
          </a:bodyP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585913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D42F50A-D54B-4085-9B51-D4561AE43789}"/>
              </a:ext>
            </a:extLst>
          </p:cNvPr>
          <p:cNvSpPr>
            <a:spLocks noGrp="1"/>
          </p:cNvSpPr>
          <p:nvPr>
            <p:ph type="pic" sz="quarter" idx="11" hasCustomPrompt="1"/>
          </p:nvPr>
        </p:nvSpPr>
        <p:spPr>
          <a:xfrm>
            <a:off x="3317860" y="659465"/>
            <a:ext cx="5556281" cy="5539071"/>
          </a:xfrm>
          <a:custGeom>
            <a:avLst/>
            <a:gdLst>
              <a:gd name="connsiteX0" fmla="*/ 2778140 w 5556281"/>
              <a:gd name="connsiteY0" fmla="*/ 1624152 h 5539071"/>
              <a:gd name="connsiteX1" fmla="*/ 1632756 w 5556281"/>
              <a:gd name="connsiteY1" fmla="*/ 2769536 h 5539071"/>
              <a:gd name="connsiteX2" fmla="*/ 2778140 w 5556281"/>
              <a:gd name="connsiteY2" fmla="*/ 3914920 h 5539071"/>
              <a:gd name="connsiteX3" fmla="*/ 3923524 w 5556281"/>
              <a:gd name="connsiteY3" fmla="*/ 2769536 h 5539071"/>
              <a:gd name="connsiteX4" fmla="*/ 2778140 w 5556281"/>
              <a:gd name="connsiteY4" fmla="*/ 1624152 h 5539071"/>
              <a:gd name="connsiteX5" fmla="*/ 3162198 w 5556281"/>
              <a:gd name="connsiteY5" fmla="*/ 151 h 5539071"/>
              <a:gd name="connsiteX6" fmla="*/ 3189369 w 5556281"/>
              <a:gd name="connsiteY6" fmla="*/ 2803 h 5539071"/>
              <a:gd name="connsiteX7" fmla="*/ 3689300 w 5556281"/>
              <a:gd name="connsiteY7" fmla="*/ 121613 h 5539071"/>
              <a:gd name="connsiteX8" fmla="*/ 3747933 w 5556281"/>
              <a:gd name="connsiteY8" fmla="*/ 194134 h 5539071"/>
              <a:gd name="connsiteX9" fmla="*/ 3751019 w 5556281"/>
              <a:gd name="connsiteY9" fmla="*/ 254313 h 5539071"/>
              <a:gd name="connsiteX10" fmla="*/ 3763361 w 5556281"/>
              <a:gd name="connsiteY10" fmla="*/ 627717 h 5539071"/>
              <a:gd name="connsiteX11" fmla="*/ 3767990 w 5556281"/>
              <a:gd name="connsiteY11" fmla="*/ 731096 h 5539071"/>
              <a:gd name="connsiteX12" fmla="*/ 3815825 w 5556281"/>
              <a:gd name="connsiteY12" fmla="*/ 808246 h 5539071"/>
              <a:gd name="connsiteX13" fmla="*/ 3928463 w 5556281"/>
              <a:gd name="connsiteY13" fmla="*/ 873052 h 5539071"/>
              <a:gd name="connsiteX14" fmla="*/ 4036474 w 5556281"/>
              <a:gd name="connsiteY14" fmla="*/ 873052 h 5539071"/>
              <a:gd name="connsiteX15" fmla="*/ 4493199 w 5556281"/>
              <a:gd name="connsiteY15" fmla="*/ 618458 h 5539071"/>
              <a:gd name="connsiteX16" fmla="*/ 4590409 w 5556281"/>
              <a:gd name="connsiteY16" fmla="*/ 632346 h 5539071"/>
              <a:gd name="connsiteX17" fmla="*/ 4945295 w 5556281"/>
              <a:gd name="connsiteY17" fmla="*/ 994951 h 5539071"/>
              <a:gd name="connsiteX18" fmla="*/ 4957640 w 5556281"/>
              <a:gd name="connsiteY18" fmla="*/ 1095244 h 5539071"/>
              <a:gd name="connsiteX19" fmla="*/ 4692245 w 5556281"/>
              <a:gd name="connsiteY19" fmla="*/ 1542714 h 5539071"/>
              <a:gd name="connsiteX20" fmla="*/ 4690702 w 5556281"/>
              <a:gd name="connsiteY20" fmla="*/ 1646093 h 5539071"/>
              <a:gd name="connsiteX21" fmla="*/ 4758594 w 5556281"/>
              <a:gd name="connsiteY21" fmla="*/ 1771076 h 5539071"/>
              <a:gd name="connsiteX22" fmla="*/ 4837287 w 5556281"/>
              <a:gd name="connsiteY22" fmla="*/ 1820454 h 5539071"/>
              <a:gd name="connsiteX23" fmla="*/ 5014730 w 5556281"/>
              <a:gd name="connsiteY23" fmla="*/ 1832795 h 5539071"/>
              <a:gd name="connsiteX24" fmla="*/ 5375792 w 5556281"/>
              <a:gd name="connsiteY24" fmla="*/ 1855941 h 5539071"/>
              <a:gd name="connsiteX25" fmla="*/ 5445227 w 5556281"/>
              <a:gd name="connsiteY25" fmla="*/ 1914574 h 5539071"/>
              <a:gd name="connsiteX26" fmla="*/ 5554778 w 5556281"/>
              <a:gd name="connsiteY26" fmla="*/ 2417592 h 5539071"/>
              <a:gd name="connsiteX27" fmla="*/ 5537805 w 5556281"/>
              <a:gd name="connsiteY27" fmla="*/ 2479311 h 5539071"/>
              <a:gd name="connsiteX28" fmla="*/ 5506946 w 5556281"/>
              <a:gd name="connsiteY28" fmla="*/ 2500914 h 5539071"/>
              <a:gd name="connsiteX29" fmla="*/ 5042505 w 5556281"/>
              <a:gd name="connsiteY29" fmla="*/ 2732362 h 5539071"/>
              <a:gd name="connsiteX30" fmla="*/ 4990041 w 5556281"/>
              <a:gd name="connsiteY30" fmla="*/ 2811055 h 5539071"/>
              <a:gd name="connsiteX31" fmla="*/ 4979243 w 5556281"/>
              <a:gd name="connsiteY31" fmla="*/ 2985415 h 5539071"/>
              <a:gd name="connsiteX32" fmla="*/ 5019359 w 5556281"/>
              <a:gd name="connsiteY32" fmla="*/ 3068735 h 5539071"/>
              <a:gd name="connsiteX33" fmla="*/ 5448313 w 5556281"/>
              <a:gd name="connsiteY33" fmla="*/ 3385051 h 5539071"/>
              <a:gd name="connsiteX34" fmla="*/ 5477631 w 5556281"/>
              <a:gd name="connsiteY34" fmla="*/ 3480714 h 5539071"/>
              <a:gd name="connsiteX35" fmla="*/ 5398935 w 5556281"/>
              <a:gd name="connsiteY35" fmla="*/ 3698277 h 5539071"/>
              <a:gd name="connsiteX36" fmla="*/ 5309443 w 5556281"/>
              <a:gd name="connsiteY36" fmla="*/ 3940526 h 5539071"/>
              <a:gd name="connsiteX37" fmla="*/ 5233836 w 5556281"/>
              <a:gd name="connsiteY37" fmla="*/ 3989904 h 5539071"/>
              <a:gd name="connsiteX38" fmla="*/ 5040963 w 5556281"/>
              <a:gd name="connsiteY38" fmla="*/ 3969844 h 5539071"/>
              <a:gd name="connsiteX39" fmla="*/ 4707676 w 5556281"/>
              <a:gd name="connsiteY39" fmla="*/ 3934357 h 5539071"/>
              <a:gd name="connsiteX40" fmla="*/ 4622811 w 5556281"/>
              <a:gd name="connsiteY40" fmla="*/ 3972931 h 5539071"/>
              <a:gd name="connsiteX41" fmla="*/ 4502457 w 5556281"/>
              <a:gd name="connsiteY41" fmla="*/ 4136489 h 5539071"/>
              <a:gd name="connsiteX42" fmla="*/ 4488570 w 5556281"/>
              <a:gd name="connsiteY42" fmla="*/ 4239869 h 5539071"/>
              <a:gd name="connsiteX43" fmla="*/ 4675271 w 5556281"/>
              <a:gd name="connsiteY43" fmla="*/ 4730542 h 5539071"/>
              <a:gd name="connsiteX44" fmla="*/ 4647499 w 5556281"/>
              <a:gd name="connsiteY44" fmla="*/ 4830835 h 5539071"/>
              <a:gd name="connsiteX45" fmla="*/ 4278723 w 5556281"/>
              <a:gd name="connsiteY45" fmla="*/ 5110117 h 5539071"/>
              <a:gd name="connsiteX46" fmla="*/ 4178427 w 5556281"/>
              <a:gd name="connsiteY46" fmla="*/ 5108574 h 5539071"/>
              <a:gd name="connsiteX47" fmla="*/ 3778791 w 5556281"/>
              <a:gd name="connsiteY47" fmla="*/ 4786089 h 5539071"/>
              <a:gd name="connsiteX48" fmla="*/ 3684671 w 5556281"/>
              <a:gd name="connsiteY48" fmla="*/ 4767572 h 5539071"/>
              <a:gd name="connsiteX49" fmla="*/ 3450134 w 5556281"/>
              <a:gd name="connsiteY49" fmla="*/ 4857067 h 5539071"/>
              <a:gd name="connsiteX50" fmla="*/ 3393044 w 5556281"/>
              <a:gd name="connsiteY50" fmla="*/ 4924959 h 5539071"/>
              <a:gd name="connsiteX51" fmla="*/ 3360639 w 5556281"/>
              <a:gd name="connsiteY51" fmla="*/ 5079259 h 5539071"/>
              <a:gd name="connsiteX52" fmla="*/ 3283489 w 5556281"/>
              <a:gd name="connsiteY52" fmla="*/ 5448033 h 5539071"/>
              <a:gd name="connsiteX53" fmla="*/ 3218687 w 5556281"/>
              <a:gd name="connsiteY53" fmla="*/ 5509753 h 5539071"/>
              <a:gd name="connsiteX54" fmla="*/ 2973349 w 5556281"/>
              <a:gd name="connsiteY54" fmla="*/ 5535985 h 5539071"/>
              <a:gd name="connsiteX55" fmla="*/ 2868424 w 5556281"/>
              <a:gd name="connsiteY55" fmla="*/ 5539071 h 5539071"/>
              <a:gd name="connsiteX56" fmla="*/ 2723385 w 5556281"/>
              <a:gd name="connsiteY56" fmla="*/ 5539071 h 5539071"/>
              <a:gd name="connsiteX57" fmla="*/ 2666291 w 5556281"/>
              <a:gd name="connsiteY57" fmla="*/ 5474265 h 5539071"/>
              <a:gd name="connsiteX58" fmla="*/ 2507365 w 5556281"/>
              <a:gd name="connsiteY58" fmla="*/ 4992850 h 5539071"/>
              <a:gd name="connsiteX59" fmla="*/ 2431758 w 5556281"/>
              <a:gd name="connsiteY59" fmla="*/ 4924959 h 5539071"/>
              <a:gd name="connsiteX60" fmla="*/ 2184880 w 5556281"/>
              <a:gd name="connsiteY60" fmla="*/ 4869411 h 5539071"/>
              <a:gd name="connsiteX61" fmla="*/ 2075329 w 5556281"/>
              <a:gd name="connsiteY61" fmla="*/ 4901813 h 5539071"/>
              <a:gd name="connsiteX62" fmla="*/ 1714267 w 5556281"/>
              <a:gd name="connsiteY62" fmla="*/ 5267504 h 5539071"/>
              <a:gd name="connsiteX63" fmla="*/ 1621686 w 5556281"/>
              <a:gd name="connsiteY63" fmla="*/ 5282934 h 5539071"/>
              <a:gd name="connsiteX64" fmla="*/ 1234396 w 5556281"/>
              <a:gd name="connsiteY64" fmla="*/ 5065371 h 5539071"/>
              <a:gd name="connsiteX65" fmla="*/ 1191190 w 5556281"/>
              <a:gd name="connsiteY65" fmla="*/ 4966618 h 5539071"/>
              <a:gd name="connsiteX66" fmla="*/ 1317715 w 5556281"/>
              <a:gd name="connsiteY66" fmla="*/ 4468233 h 5539071"/>
              <a:gd name="connsiteX67" fmla="*/ 1294569 w 5556281"/>
              <a:gd name="connsiteY67" fmla="*/ 4372566 h 5539071"/>
              <a:gd name="connsiteX68" fmla="*/ 1107868 w 5556281"/>
              <a:gd name="connsiteY68" fmla="*/ 4178149 h 5539071"/>
              <a:gd name="connsiteX69" fmla="*/ 1018376 w 5556281"/>
              <a:gd name="connsiteY69" fmla="*/ 4151917 h 5539071"/>
              <a:gd name="connsiteX70" fmla="*/ 928882 w 5556281"/>
              <a:gd name="connsiteY70" fmla="*/ 4171977 h 5539071"/>
              <a:gd name="connsiteX71" fmla="*/ 509190 w 5556281"/>
              <a:gd name="connsiteY71" fmla="*/ 4266101 h 5539071"/>
              <a:gd name="connsiteX72" fmla="*/ 422778 w 5556281"/>
              <a:gd name="connsiteY72" fmla="*/ 4227524 h 5539071"/>
              <a:gd name="connsiteX73" fmla="*/ 211391 w 5556281"/>
              <a:gd name="connsiteY73" fmla="*/ 3818630 h 5539071"/>
              <a:gd name="connsiteX74" fmla="*/ 226818 w 5556281"/>
              <a:gd name="connsiteY74" fmla="*/ 3730682 h 5539071"/>
              <a:gd name="connsiteX75" fmla="*/ 617198 w 5556281"/>
              <a:gd name="connsiteY75" fmla="*/ 3368077 h 5539071"/>
              <a:gd name="connsiteX76" fmla="*/ 648056 w 5556281"/>
              <a:gd name="connsiteY76" fmla="*/ 3280125 h 5539071"/>
              <a:gd name="connsiteX77" fmla="*/ 601767 w 5556281"/>
              <a:gd name="connsiteY77" fmla="*/ 3028618 h 5539071"/>
              <a:gd name="connsiteX78" fmla="*/ 541591 w 5556281"/>
              <a:gd name="connsiteY78" fmla="*/ 2957640 h 5539071"/>
              <a:gd name="connsiteX79" fmla="*/ 200589 w 5556281"/>
              <a:gd name="connsiteY79" fmla="*/ 2832658 h 5539071"/>
              <a:gd name="connsiteX80" fmla="*/ 0 w 5556281"/>
              <a:gd name="connsiteY80" fmla="*/ 2757051 h 5539071"/>
              <a:gd name="connsiteX81" fmla="*/ 0 w 5556281"/>
              <a:gd name="connsiteY81" fmla="*/ 2670642 h 5539071"/>
              <a:gd name="connsiteX82" fmla="*/ 13885 w 5556281"/>
              <a:gd name="connsiteY82" fmla="*/ 2519428 h 5539071"/>
              <a:gd name="connsiteX83" fmla="*/ 52461 w 5556281"/>
              <a:gd name="connsiteY83" fmla="*/ 2224718 h 5539071"/>
              <a:gd name="connsiteX84" fmla="*/ 114181 w 5556281"/>
              <a:gd name="connsiteY84" fmla="*/ 2162996 h 5539071"/>
              <a:gd name="connsiteX85" fmla="*/ 640344 w 5556281"/>
              <a:gd name="connsiteY85" fmla="*/ 2067332 h 5539071"/>
              <a:gd name="connsiteX86" fmla="*/ 717491 w 5556281"/>
              <a:gd name="connsiteY86" fmla="*/ 2007155 h 5539071"/>
              <a:gd name="connsiteX87" fmla="*/ 797727 w 5556281"/>
              <a:gd name="connsiteY87" fmla="*/ 1814281 h 5539071"/>
              <a:gd name="connsiteX88" fmla="*/ 783840 w 5556281"/>
              <a:gd name="connsiteY88" fmla="*/ 1704727 h 5539071"/>
              <a:gd name="connsiteX89" fmla="*/ 476785 w 5556281"/>
              <a:gd name="connsiteY89" fmla="*/ 1300462 h 5539071"/>
              <a:gd name="connsiteX90" fmla="*/ 478329 w 5556281"/>
              <a:gd name="connsiteY90" fmla="*/ 1200169 h 5539071"/>
              <a:gd name="connsiteX91" fmla="*/ 776125 w 5556281"/>
              <a:gd name="connsiteY91" fmla="*/ 831392 h 5539071"/>
              <a:gd name="connsiteX92" fmla="*/ 881050 w 5556281"/>
              <a:gd name="connsiteY92" fmla="*/ 803617 h 5539071"/>
              <a:gd name="connsiteX93" fmla="*/ 1368636 w 5556281"/>
              <a:gd name="connsiteY93" fmla="*/ 1005749 h 5539071"/>
              <a:gd name="connsiteX94" fmla="*/ 1462757 w 5556281"/>
              <a:gd name="connsiteY94" fmla="*/ 998037 h 5539071"/>
              <a:gd name="connsiteX95" fmla="*/ 1617057 w 5556281"/>
              <a:gd name="connsiteY95" fmla="*/ 891569 h 5539071"/>
              <a:gd name="connsiteX96" fmla="*/ 1654088 w 5556281"/>
              <a:gd name="connsiteY96" fmla="*/ 819048 h 5539071"/>
              <a:gd name="connsiteX97" fmla="*/ 1651005 w 5556281"/>
              <a:gd name="connsiteY97" fmla="*/ 765044 h 5539071"/>
              <a:gd name="connsiteX98" fmla="*/ 1632488 w 5556281"/>
              <a:gd name="connsiteY98" fmla="*/ 525881 h 5539071"/>
              <a:gd name="connsiteX99" fmla="*/ 1613971 w 5556281"/>
              <a:gd name="connsiteY99" fmla="*/ 286715 h 5539071"/>
              <a:gd name="connsiteX100" fmla="*/ 1664889 w 5556281"/>
              <a:gd name="connsiteY100" fmla="*/ 208022 h 5539071"/>
              <a:gd name="connsiteX101" fmla="*/ 2141674 w 5556281"/>
              <a:gd name="connsiteY101" fmla="*/ 47552 h 5539071"/>
              <a:gd name="connsiteX102" fmla="*/ 2172535 w 5556281"/>
              <a:gd name="connsiteY102" fmla="*/ 42923 h 5539071"/>
              <a:gd name="connsiteX103" fmla="*/ 2237341 w 5556281"/>
              <a:gd name="connsiteY103" fmla="*/ 86126 h 5539071"/>
              <a:gd name="connsiteX104" fmla="*/ 2535137 w 5556281"/>
              <a:gd name="connsiteY104" fmla="*/ 516622 h 5539071"/>
              <a:gd name="connsiteX105" fmla="*/ 2627718 w 5556281"/>
              <a:gd name="connsiteY105" fmla="*/ 561368 h 5539071"/>
              <a:gd name="connsiteX106" fmla="*/ 2786647 w 5556281"/>
              <a:gd name="connsiteY106" fmla="*/ 555196 h 5539071"/>
              <a:gd name="connsiteX107" fmla="*/ 2836022 w 5556281"/>
              <a:gd name="connsiteY107" fmla="*/ 530507 h 5539071"/>
              <a:gd name="connsiteX108" fmla="*/ 2852996 w 5556281"/>
              <a:gd name="connsiteY108" fmla="*/ 505821 h 5539071"/>
              <a:gd name="connsiteX109" fmla="*/ 2930143 w 5556281"/>
              <a:gd name="connsiteY109" fmla="*/ 363865 h 5539071"/>
              <a:gd name="connsiteX110" fmla="*/ 3102960 w 5556281"/>
              <a:gd name="connsiteY110" fmla="*/ 41380 h 5539071"/>
              <a:gd name="connsiteX111" fmla="*/ 3162198 w 5556281"/>
              <a:gd name="connsiteY111" fmla="*/ 151 h 553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556281" h="5539071">
                <a:moveTo>
                  <a:pt x="2778140" y="1624152"/>
                </a:moveTo>
                <a:cubicBezTo>
                  <a:pt x="2145562" y="1624152"/>
                  <a:pt x="1632756" y="2136958"/>
                  <a:pt x="1632756" y="2769536"/>
                </a:cubicBezTo>
                <a:cubicBezTo>
                  <a:pt x="1632756" y="3402114"/>
                  <a:pt x="2145562" y="3914920"/>
                  <a:pt x="2778140" y="3914920"/>
                </a:cubicBezTo>
                <a:cubicBezTo>
                  <a:pt x="3410718" y="3914920"/>
                  <a:pt x="3923524" y="3402114"/>
                  <a:pt x="3923524" y="2769536"/>
                </a:cubicBezTo>
                <a:cubicBezTo>
                  <a:pt x="3923524" y="2136958"/>
                  <a:pt x="3410718" y="1624152"/>
                  <a:pt x="2778140" y="1624152"/>
                </a:cubicBezTo>
                <a:close/>
                <a:moveTo>
                  <a:pt x="3162198" y="151"/>
                </a:moveTo>
                <a:cubicBezTo>
                  <a:pt x="3170660" y="-379"/>
                  <a:pt x="3179725" y="489"/>
                  <a:pt x="3189369" y="2803"/>
                </a:cubicBezTo>
                <a:cubicBezTo>
                  <a:pt x="3356013" y="42923"/>
                  <a:pt x="3522655" y="81496"/>
                  <a:pt x="3689300" y="121613"/>
                </a:cubicBezTo>
                <a:cubicBezTo>
                  <a:pt x="3724787" y="130871"/>
                  <a:pt x="3746390" y="157104"/>
                  <a:pt x="3747933" y="194134"/>
                </a:cubicBezTo>
                <a:cubicBezTo>
                  <a:pt x="3749476" y="214194"/>
                  <a:pt x="3749476" y="234254"/>
                  <a:pt x="3751019" y="254313"/>
                </a:cubicBezTo>
                <a:cubicBezTo>
                  <a:pt x="3755645" y="379296"/>
                  <a:pt x="3758735" y="504278"/>
                  <a:pt x="3763361" y="627717"/>
                </a:cubicBezTo>
                <a:cubicBezTo>
                  <a:pt x="3764907" y="661664"/>
                  <a:pt x="3766450" y="697152"/>
                  <a:pt x="3767990" y="731096"/>
                </a:cubicBezTo>
                <a:cubicBezTo>
                  <a:pt x="3769533" y="765044"/>
                  <a:pt x="3786507" y="791275"/>
                  <a:pt x="3815825" y="808246"/>
                </a:cubicBezTo>
                <a:cubicBezTo>
                  <a:pt x="3852855" y="829849"/>
                  <a:pt x="3891432" y="849909"/>
                  <a:pt x="3928463" y="873052"/>
                </a:cubicBezTo>
                <a:cubicBezTo>
                  <a:pt x="3965496" y="894655"/>
                  <a:pt x="3999440" y="893112"/>
                  <a:pt x="4036474" y="873052"/>
                </a:cubicBezTo>
                <a:cubicBezTo>
                  <a:pt x="4189231" y="788189"/>
                  <a:pt x="4340442" y="703324"/>
                  <a:pt x="4493199" y="618458"/>
                </a:cubicBezTo>
                <a:cubicBezTo>
                  <a:pt x="4528689" y="598402"/>
                  <a:pt x="4562634" y="604571"/>
                  <a:pt x="4590409" y="632346"/>
                </a:cubicBezTo>
                <a:cubicBezTo>
                  <a:pt x="4709219" y="752699"/>
                  <a:pt x="4826485" y="874595"/>
                  <a:pt x="4945295" y="994951"/>
                </a:cubicBezTo>
                <a:cubicBezTo>
                  <a:pt x="4976157" y="1027352"/>
                  <a:pt x="4980786" y="1056670"/>
                  <a:pt x="4957640" y="1095244"/>
                </a:cubicBezTo>
                <a:cubicBezTo>
                  <a:pt x="4869689" y="1244915"/>
                  <a:pt x="4780194" y="1393043"/>
                  <a:pt x="4692245" y="1542714"/>
                </a:cubicBezTo>
                <a:cubicBezTo>
                  <a:pt x="4672185" y="1576659"/>
                  <a:pt x="4670643" y="1612149"/>
                  <a:pt x="4690702" y="1646093"/>
                </a:cubicBezTo>
                <a:cubicBezTo>
                  <a:pt x="4713848" y="1687753"/>
                  <a:pt x="4735448" y="1729416"/>
                  <a:pt x="4758594" y="1771076"/>
                </a:cubicBezTo>
                <a:cubicBezTo>
                  <a:pt x="4775567" y="1801937"/>
                  <a:pt x="4801797" y="1818911"/>
                  <a:pt x="4837287" y="1820454"/>
                </a:cubicBezTo>
                <a:cubicBezTo>
                  <a:pt x="4895921" y="1825083"/>
                  <a:pt x="4956097" y="1828169"/>
                  <a:pt x="5014730" y="1832795"/>
                </a:cubicBezTo>
                <a:cubicBezTo>
                  <a:pt x="5135083" y="1840510"/>
                  <a:pt x="5255439" y="1848226"/>
                  <a:pt x="5375792" y="1855941"/>
                </a:cubicBezTo>
                <a:cubicBezTo>
                  <a:pt x="5409736" y="1857484"/>
                  <a:pt x="5437511" y="1880630"/>
                  <a:pt x="5445227" y="1914574"/>
                </a:cubicBezTo>
                <a:cubicBezTo>
                  <a:pt x="5482257" y="2081219"/>
                  <a:pt x="5517747" y="2249404"/>
                  <a:pt x="5554778" y="2417592"/>
                </a:cubicBezTo>
                <a:cubicBezTo>
                  <a:pt x="5559407" y="2440735"/>
                  <a:pt x="5553235" y="2460795"/>
                  <a:pt x="5537805" y="2479311"/>
                </a:cubicBezTo>
                <a:cubicBezTo>
                  <a:pt x="5530089" y="2488570"/>
                  <a:pt x="5517747" y="2494742"/>
                  <a:pt x="5506946" y="2500914"/>
                </a:cubicBezTo>
                <a:cubicBezTo>
                  <a:pt x="5352646" y="2578062"/>
                  <a:pt x="5198345" y="2655212"/>
                  <a:pt x="5042505" y="2732362"/>
                </a:cubicBezTo>
                <a:cubicBezTo>
                  <a:pt x="5010101" y="2749336"/>
                  <a:pt x="4991587" y="2774025"/>
                  <a:pt x="4990041" y="2811055"/>
                </a:cubicBezTo>
                <a:cubicBezTo>
                  <a:pt x="4986958" y="2869688"/>
                  <a:pt x="4982326" y="2926779"/>
                  <a:pt x="4979243" y="2985415"/>
                </a:cubicBezTo>
                <a:cubicBezTo>
                  <a:pt x="4977699" y="3019360"/>
                  <a:pt x="4990041" y="3048678"/>
                  <a:pt x="5019359" y="3068735"/>
                </a:cubicBezTo>
                <a:cubicBezTo>
                  <a:pt x="5162858" y="3173660"/>
                  <a:pt x="5304814" y="3280125"/>
                  <a:pt x="5448313" y="3385051"/>
                </a:cubicBezTo>
                <a:cubicBezTo>
                  <a:pt x="5482257" y="3409737"/>
                  <a:pt x="5493059" y="3440598"/>
                  <a:pt x="5477631" y="3480714"/>
                </a:cubicBezTo>
                <a:cubicBezTo>
                  <a:pt x="5451399" y="3553235"/>
                  <a:pt x="5425167" y="3625756"/>
                  <a:pt x="5398935" y="3698277"/>
                </a:cubicBezTo>
                <a:cubicBezTo>
                  <a:pt x="5369619" y="3778514"/>
                  <a:pt x="5340305" y="3860293"/>
                  <a:pt x="5309443" y="3940526"/>
                </a:cubicBezTo>
                <a:cubicBezTo>
                  <a:pt x="5297099" y="3974474"/>
                  <a:pt x="5267781" y="3992990"/>
                  <a:pt x="5233836" y="3989904"/>
                </a:cubicBezTo>
                <a:cubicBezTo>
                  <a:pt x="5169031" y="3983732"/>
                  <a:pt x="5105768" y="3976017"/>
                  <a:pt x="5040963" y="3969844"/>
                </a:cubicBezTo>
                <a:cubicBezTo>
                  <a:pt x="4929868" y="3957500"/>
                  <a:pt x="4818771" y="3945155"/>
                  <a:pt x="4707676" y="3934357"/>
                </a:cubicBezTo>
                <a:cubicBezTo>
                  <a:pt x="4672185" y="3931271"/>
                  <a:pt x="4644413" y="3943612"/>
                  <a:pt x="4622811" y="3972931"/>
                </a:cubicBezTo>
                <a:cubicBezTo>
                  <a:pt x="4582694" y="4026935"/>
                  <a:pt x="4544117" y="4082482"/>
                  <a:pt x="4502457" y="4136489"/>
                </a:cubicBezTo>
                <a:cubicBezTo>
                  <a:pt x="4477769" y="4168891"/>
                  <a:pt x="4474683" y="4202838"/>
                  <a:pt x="4488570" y="4239869"/>
                </a:cubicBezTo>
                <a:cubicBezTo>
                  <a:pt x="4550289" y="4403427"/>
                  <a:pt x="4613552" y="4566983"/>
                  <a:pt x="4675271" y="4730542"/>
                </a:cubicBezTo>
                <a:cubicBezTo>
                  <a:pt x="4692245" y="4773744"/>
                  <a:pt x="4682987" y="4803063"/>
                  <a:pt x="4647499" y="4830835"/>
                </a:cubicBezTo>
                <a:cubicBezTo>
                  <a:pt x="4524057" y="4923416"/>
                  <a:pt x="4402161" y="5017539"/>
                  <a:pt x="4278723" y="5110117"/>
                </a:cubicBezTo>
                <a:cubicBezTo>
                  <a:pt x="4243235" y="5136349"/>
                  <a:pt x="4212374" y="5136349"/>
                  <a:pt x="4178427" y="5108574"/>
                </a:cubicBezTo>
                <a:cubicBezTo>
                  <a:pt x="4045729" y="5002109"/>
                  <a:pt x="3911492" y="4894097"/>
                  <a:pt x="3778791" y="4786089"/>
                </a:cubicBezTo>
                <a:cubicBezTo>
                  <a:pt x="3749476" y="4762943"/>
                  <a:pt x="3718615" y="4755228"/>
                  <a:pt x="3684671" y="4767572"/>
                </a:cubicBezTo>
                <a:cubicBezTo>
                  <a:pt x="3605977" y="4796890"/>
                  <a:pt x="3527284" y="4826209"/>
                  <a:pt x="3450134" y="4857067"/>
                </a:cubicBezTo>
                <a:cubicBezTo>
                  <a:pt x="3419276" y="4869411"/>
                  <a:pt x="3400759" y="4892557"/>
                  <a:pt x="3393044" y="4924959"/>
                </a:cubicBezTo>
                <a:cubicBezTo>
                  <a:pt x="3382243" y="4975877"/>
                  <a:pt x="3371444" y="5028338"/>
                  <a:pt x="3360639" y="5079259"/>
                </a:cubicBezTo>
                <a:cubicBezTo>
                  <a:pt x="3334411" y="5202698"/>
                  <a:pt x="3309721" y="5324594"/>
                  <a:pt x="3283489" y="5448033"/>
                </a:cubicBezTo>
                <a:cubicBezTo>
                  <a:pt x="3275777" y="5483524"/>
                  <a:pt x="3254174" y="5505126"/>
                  <a:pt x="3218687" y="5509753"/>
                </a:cubicBezTo>
                <a:cubicBezTo>
                  <a:pt x="3136907" y="5520554"/>
                  <a:pt x="3055128" y="5528269"/>
                  <a:pt x="2973349" y="5535985"/>
                </a:cubicBezTo>
                <a:cubicBezTo>
                  <a:pt x="2933232" y="5532899"/>
                  <a:pt x="2900828" y="5535985"/>
                  <a:pt x="2868424" y="5539071"/>
                </a:cubicBezTo>
                <a:cubicBezTo>
                  <a:pt x="2820592" y="5539071"/>
                  <a:pt x="2772760" y="5539071"/>
                  <a:pt x="2723385" y="5539071"/>
                </a:cubicBezTo>
                <a:cubicBezTo>
                  <a:pt x="2692523" y="5528269"/>
                  <a:pt x="2675550" y="5505126"/>
                  <a:pt x="2666291" y="5474265"/>
                </a:cubicBezTo>
                <a:cubicBezTo>
                  <a:pt x="2613831" y="5313793"/>
                  <a:pt x="2559826" y="5153323"/>
                  <a:pt x="2507365" y="4992850"/>
                </a:cubicBezTo>
                <a:cubicBezTo>
                  <a:pt x="2495021" y="4955817"/>
                  <a:pt x="2470335" y="4932674"/>
                  <a:pt x="2431758" y="4924959"/>
                </a:cubicBezTo>
                <a:cubicBezTo>
                  <a:pt x="2349979" y="4906442"/>
                  <a:pt x="2266657" y="4889468"/>
                  <a:pt x="2184880" y="4869411"/>
                </a:cubicBezTo>
                <a:cubicBezTo>
                  <a:pt x="2141674" y="4858610"/>
                  <a:pt x="2106187" y="4869411"/>
                  <a:pt x="2075329" y="4901813"/>
                </a:cubicBezTo>
                <a:cubicBezTo>
                  <a:pt x="1956516" y="5025252"/>
                  <a:pt x="1834620" y="5145608"/>
                  <a:pt x="1714267" y="5267504"/>
                </a:cubicBezTo>
                <a:cubicBezTo>
                  <a:pt x="1686492" y="5295276"/>
                  <a:pt x="1654088" y="5301451"/>
                  <a:pt x="1621686" y="5282934"/>
                </a:cubicBezTo>
                <a:cubicBezTo>
                  <a:pt x="1492075" y="5210413"/>
                  <a:pt x="1364004" y="5137892"/>
                  <a:pt x="1234396" y="5065371"/>
                </a:cubicBezTo>
                <a:cubicBezTo>
                  <a:pt x="1189647" y="5040682"/>
                  <a:pt x="1178846" y="5014453"/>
                  <a:pt x="1191190" y="4966618"/>
                </a:cubicBezTo>
                <a:cubicBezTo>
                  <a:pt x="1232850" y="4799977"/>
                  <a:pt x="1276055" y="4634875"/>
                  <a:pt x="1317715" y="4468233"/>
                </a:cubicBezTo>
                <a:cubicBezTo>
                  <a:pt x="1326977" y="4432743"/>
                  <a:pt x="1320801" y="4400341"/>
                  <a:pt x="1294569" y="4372566"/>
                </a:cubicBezTo>
                <a:cubicBezTo>
                  <a:pt x="1232850" y="4307760"/>
                  <a:pt x="1169587" y="4242955"/>
                  <a:pt x="1107868" y="4178149"/>
                </a:cubicBezTo>
                <a:cubicBezTo>
                  <a:pt x="1083182" y="4151917"/>
                  <a:pt x="1052321" y="4144202"/>
                  <a:pt x="1018376" y="4151917"/>
                </a:cubicBezTo>
                <a:cubicBezTo>
                  <a:pt x="987518" y="4158089"/>
                  <a:pt x="958200" y="4165804"/>
                  <a:pt x="928882" y="4171977"/>
                </a:cubicBezTo>
                <a:cubicBezTo>
                  <a:pt x="788469" y="4202838"/>
                  <a:pt x="649599" y="4235239"/>
                  <a:pt x="509190" y="4266101"/>
                </a:cubicBezTo>
                <a:cubicBezTo>
                  <a:pt x="470613" y="4275359"/>
                  <a:pt x="439755" y="4261472"/>
                  <a:pt x="422778" y="4227524"/>
                </a:cubicBezTo>
                <a:cubicBezTo>
                  <a:pt x="351800" y="4091740"/>
                  <a:pt x="282366" y="3954414"/>
                  <a:pt x="211391" y="3818630"/>
                </a:cubicBezTo>
                <a:cubicBezTo>
                  <a:pt x="195960" y="3787772"/>
                  <a:pt x="202132" y="3753825"/>
                  <a:pt x="226818" y="3730682"/>
                </a:cubicBezTo>
                <a:cubicBezTo>
                  <a:pt x="356433" y="3610326"/>
                  <a:pt x="487587" y="3488430"/>
                  <a:pt x="617198" y="3368077"/>
                </a:cubicBezTo>
                <a:cubicBezTo>
                  <a:pt x="643427" y="3344931"/>
                  <a:pt x="652686" y="3314073"/>
                  <a:pt x="648056" y="3280125"/>
                </a:cubicBezTo>
                <a:cubicBezTo>
                  <a:pt x="632629" y="3196803"/>
                  <a:pt x="617198" y="3111937"/>
                  <a:pt x="601767" y="3028618"/>
                </a:cubicBezTo>
                <a:cubicBezTo>
                  <a:pt x="595595" y="2993127"/>
                  <a:pt x="575535" y="2969985"/>
                  <a:pt x="541591" y="2957640"/>
                </a:cubicBezTo>
                <a:cubicBezTo>
                  <a:pt x="427407" y="2915980"/>
                  <a:pt x="313227" y="2874318"/>
                  <a:pt x="200589" y="2832658"/>
                </a:cubicBezTo>
                <a:cubicBezTo>
                  <a:pt x="134241" y="2807969"/>
                  <a:pt x="66349" y="2786366"/>
                  <a:pt x="0" y="2757051"/>
                </a:cubicBezTo>
                <a:cubicBezTo>
                  <a:pt x="0" y="2727733"/>
                  <a:pt x="0" y="2699960"/>
                  <a:pt x="0" y="2670642"/>
                </a:cubicBezTo>
                <a:cubicBezTo>
                  <a:pt x="4629" y="2619724"/>
                  <a:pt x="9259" y="2570349"/>
                  <a:pt x="13885" y="2519428"/>
                </a:cubicBezTo>
                <a:cubicBezTo>
                  <a:pt x="23146" y="2420678"/>
                  <a:pt x="37031" y="2321925"/>
                  <a:pt x="52461" y="2224718"/>
                </a:cubicBezTo>
                <a:cubicBezTo>
                  <a:pt x="57091" y="2192314"/>
                  <a:pt x="80236" y="2169168"/>
                  <a:pt x="114181" y="2162996"/>
                </a:cubicBezTo>
                <a:cubicBezTo>
                  <a:pt x="290081" y="2130594"/>
                  <a:pt x="464441" y="2099733"/>
                  <a:pt x="640344" y="2067332"/>
                </a:cubicBezTo>
                <a:cubicBezTo>
                  <a:pt x="677375" y="2061160"/>
                  <a:pt x="702064" y="2041100"/>
                  <a:pt x="717491" y="2007155"/>
                </a:cubicBezTo>
                <a:cubicBezTo>
                  <a:pt x="743723" y="1942350"/>
                  <a:pt x="771498" y="1877544"/>
                  <a:pt x="797727" y="1814281"/>
                </a:cubicBezTo>
                <a:cubicBezTo>
                  <a:pt x="814701" y="1774162"/>
                  <a:pt x="810072" y="1740217"/>
                  <a:pt x="783840" y="1704727"/>
                </a:cubicBezTo>
                <a:cubicBezTo>
                  <a:pt x="680461" y="1570486"/>
                  <a:pt x="578625" y="1434703"/>
                  <a:pt x="476785" y="1300462"/>
                </a:cubicBezTo>
                <a:cubicBezTo>
                  <a:pt x="450553" y="1264975"/>
                  <a:pt x="450553" y="1234114"/>
                  <a:pt x="478329" y="1200169"/>
                </a:cubicBezTo>
                <a:cubicBezTo>
                  <a:pt x="577078" y="1076730"/>
                  <a:pt x="675831" y="954831"/>
                  <a:pt x="776125" y="831392"/>
                </a:cubicBezTo>
                <a:cubicBezTo>
                  <a:pt x="808529" y="792819"/>
                  <a:pt x="834761" y="785103"/>
                  <a:pt x="881050" y="803617"/>
                </a:cubicBezTo>
                <a:cubicBezTo>
                  <a:pt x="1043065" y="871512"/>
                  <a:pt x="1205078" y="937860"/>
                  <a:pt x="1368636" y="1005749"/>
                </a:cubicBezTo>
                <a:cubicBezTo>
                  <a:pt x="1401037" y="1019637"/>
                  <a:pt x="1433439" y="1018094"/>
                  <a:pt x="1462757" y="998037"/>
                </a:cubicBezTo>
                <a:cubicBezTo>
                  <a:pt x="1515221" y="962546"/>
                  <a:pt x="1566139" y="927059"/>
                  <a:pt x="1617057" y="891569"/>
                </a:cubicBezTo>
                <a:cubicBezTo>
                  <a:pt x="1641743" y="874595"/>
                  <a:pt x="1654088" y="849909"/>
                  <a:pt x="1654088" y="819048"/>
                </a:cubicBezTo>
                <a:cubicBezTo>
                  <a:pt x="1654088" y="800531"/>
                  <a:pt x="1652548" y="782017"/>
                  <a:pt x="1651005" y="765044"/>
                </a:cubicBezTo>
                <a:cubicBezTo>
                  <a:pt x="1644832" y="684807"/>
                  <a:pt x="1638660" y="606114"/>
                  <a:pt x="1632488" y="525881"/>
                </a:cubicBezTo>
                <a:cubicBezTo>
                  <a:pt x="1626316" y="445644"/>
                  <a:pt x="1620143" y="366951"/>
                  <a:pt x="1613971" y="286715"/>
                </a:cubicBezTo>
                <a:cubicBezTo>
                  <a:pt x="1610885" y="249681"/>
                  <a:pt x="1629402" y="220366"/>
                  <a:pt x="1664889" y="208022"/>
                </a:cubicBezTo>
                <a:cubicBezTo>
                  <a:pt x="1823819" y="154017"/>
                  <a:pt x="1982748" y="100013"/>
                  <a:pt x="2141674" y="47552"/>
                </a:cubicBezTo>
                <a:cubicBezTo>
                  <a:pt x="2152476" y="44466"/>
                  <a:pt x="2161734" y="42923"/>
                  <a:pt x="2172535" y="42923"/>
                </a:cubicBezTo>
                <a:cubicBezTo>
                  <a:pt x="2201851" y="44466"/>
                  <a:pt x="2220367" y="62980"/>
                  <a:pt x="2237341" y="86126"/>
                </a:cubicBezTo>
                <a:cubicBezTo>
                  <a:pt x="2336091" y="229624"/>
                  <a:pt x="2436387" y="373123"/>
                  <a:pt x="2535137" y="516622"/>
                </a:cubicBezTo>
                <a:cubicBezTo>
                  <a:pt x="2558283" y="549024"/>
                  <a:pt x="2589145" y="564454"/>
                  <a:pt x="2627718" y="561368"/>
                </a:cubicBezTo>
                <a:cubicBezTo>
                  <a:pt x="2680179" y="556739"/>
                  <a:pt x="2734186" y="555196"/>
                  <a:pt x="2786647" y="555196"/>
                </a:cubicBezTo>
                <a:cubicBezTo>
                  <a:pt x="2808250" y="555196"/>
                  <a:pt x="2823681" y="547480"/>
                  <a:pt x="2836022" y="530507"/>
                </a:cubicBezTo>
                <a:cubicBezTo>
                  <a:pt x="2842195" y="522794"/>
                  <a:pt x="2848367" y="513536"/>
                  <a:pt x="2852996" y="505821"/>
                </a:cubicBezTo>
                <a:cubicBezTo>
                  <a:pt x="2879228" y="457986"/>
                  <a:pt x="2903914" y="410154"/>
                  <a:pt x="2930143" y="363865"/>
                </a:cubicBezTo>
                <a:cubicBezTo>
                  <a:pt x="2987237" y="255856"/>
                  <a:pt x="3045870" y="149388"/>
                  <a:pt x="3102960" y="41380"/>
                </a:cubicBezTo>
                <a:cubicBezTo>
                  <a:pt x="3116848" y="15919"/>
                  <a:pt x="3136811" y="1742"/>
                  <a:pt x="3162198" y="151"/>
                </a:cubicBezTo>
                <a:close/>
              </a:path>
            </a:pathLst>
          </a:custGeom>
          <a:solidFill>
            <a:schemeClr val="bg1">
              <a:lumMod val="95000"/>
            </a:schemeClr>
          </a:solidFill>
          <a:ln w="152400">
            <a:noFill/>
          </a:ln>
          <a:effectLst/>
        </p:spPr>
        <p:txBody>
          <a:bodyPr wrap="square" anchor="t">
            <a:noAutofit/>
          </a:bodyP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004188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1424D9-1201-489D-8759-802BEB428968}"/>
              </a:ext>
            </a:extLst>
          </p:cNvPr>
          <p:cNvSpPr/>
          <p:nvPr userDrawn="1"/>
        </p:nvSpPr>
        <p:spPr>
          <a:xfrm>
            <a:off x="808468" y="3753255"/>
            <a:ext cx="3143250" cy="2004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0AA1C5-BCBE-4E2F-A961-AB73B3335AEC}"/>
              </a:ext>
            </a:extLst>
          </p:cNvPr>
          <p:cNvSpPr/>
          <p:nvPr userDrawn="1"/>
        </p:nvSpPr>
        <p:spPr>
          <a:xfrm>
            <a:off x="0" y="0"/>
            <a:ext cx="12192000" cy="3753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AA3D867-D133-48FC-B3C8-A5F667B90D58}"/>
              </a:ext>
            </a:extLst>
          </p:cNvPr>
          <p:cNvSpPr/>
          <p:nvPr userDrawn="1"/>
        </p:nvSpPr>
        <p:spPr>
          <a:xfrm>
            <a:off x="819150" y="1762124"/>
            <a:ext cx="3143250" cy="199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902288" y="1883517"/>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4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252358FC-753C-4A29-8F87-6685EF055F3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568775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0" y="-1"/>
            <a:ext cx="12192000" cy="383857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Rectangle 1">
            <a:extLst>
              <a:ext uri="{FF2B5EF4-FFF2-40B4-BE49-F238E27FC236}">
                <a16:creationId xmlns:a16="http://schemas.microsoft.com/office/drawing/2014/main" id="{E666B193-49A3-4956-A9EF-296EF16EA757}"/>
              </a:ext>
            </a:extLst>
          </p:cNvPr>
          <p:cNvSpPr/>
          <p:nvPr userDrawn="1"/>
        </p:nvSpPr>
        <p:spPr>
          <a:xfrm>
            <a:off x="0" y="3810000"/>
            <a:ext cx="12192000" cy="30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5876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2_Images &amp; Contents Layout">
    <p:spTree>
      <p:nvGrpSpPr>
        <p:cNvPr id="1" name=""/>
        <p:cNvGrpSpPr/>
        <p:nvPr/>
      </p:nvGrpSpPr>
      <p:grpSpPr>
        <a:xfrm>
          <a:off x="0" y="0"/>
          <a:ext cx="0" cy="0"/>
          <a:chOff x="0" y="0"/>
          <a:chExt cx="0" cy="0"/>
        </a:xfrm>
      </p:grpSpPr>
      <p:sp>
        <p:nvSpPr>
          <p:cNvPr id="122" name="그림 개체 틀 121">
            <a:extLst>
              <a:ext uri="{FF2B5EF4-FFF2-40B4-BE49-F238E27FC236}">
                <a16:creationId xmlns:a16="http://schemas.microsoft.com/office/drawing/2014/main" id="{A5626D23-6CC7-4600-833F-1D3C40A75C48}"/>
              </a:ext>
            </a:extLst>
          </p:cNvPr>
          <p:cNvSpPr>
            <a:spLocks noGrp="1"/>
          </p:cNvSpPr>
          <p:nvPr>
            <p:ph type="pic" sz="quarter" idx="65" hasCustomPrompt="1"/>
          </p:nvPr>
        </p:nvSpPr>
        <p:spPr>
          <a:xfrm>
            <a:off x="5164510" y="635634"/>
            <a:ext cx="6379790" cy="5586731"/>
          </a:xfrm>
          <a:custGeom>
            <a:avLst/>
            <a:gdLst>
              <a:gd name="connsiteX0" fmla="*/ 0 w 6379790"/>
              <a:gd name="connsiteY0" fmla="*/ 4788536 h 5586731"/>
              <a:gd name="connsiteX1" fmla="*/ 797474 w 6379790"/>
              <a:gd name="connsiteY1" fmla="*/ 4788536 h 5586731"/>
              <a:gd name="connsiteX2" fmla="*/ 797474 w 6379790"/>
              <a:gd name="connsiteY2" fmla="*/ 5586731 h 5586731"/>
              <a:gd name="connsiteX3" fmla="*/ 0 w 6379790"/>
              <a:gd name="connsiteY3" fmla="*/ 5586731 h 5586731"/>
              <a:gd name="connsiteX4" fmla="*/ 2392422 w 6379790"/>
              <a:gd name="connsiteY4" fmla="*/ 3990341 h 5586731"/>
              <a:gd name="connsiteX5" fmla="*/ 2392422 w 6379790"/>
              <a:gd name="connsiteY5" fmla="*/ 4788536 h 5586731"/>
              <a:gd name="connsiteX6" fmla="*/ 3189895 w 6379790"/>
              <a:gd name="connsiteY6" fmla="*/ 4788536 h 5586731"/>
              <a:gd name="connsiteX7" fmla="*/ 3189895 w 6379790"/>
              <a:gd name="connsiteY7" fmla="*/ 3990341 h 5586731"/>
              <a:gd name="connsiteX8" fmla="*/ 0 w 6379790"/>
              <a:gd name="connsiteY8" fmla="*/ 3192146 h 5586731"/>
              <a:gd name="connsiteX9" fmla="*/ 797474 w 6379790"/>
              <a:gd name="connsiteY9" fmla="*/ 3192146 h 5586731"/>
              <a:gd name="connsiteX10" fmla="*/ 797474 w 6379790"/>
              <a:gd name="connsiteY10" fmla="*/ 3990341 h 5586731"/>
              <a:gd name="connsiteX11" fmla="*/ 0 w 6379790"/>
              <a:gd name="connsiteY11" fmla="*/ 3990341 h 5586731"/>
              <a:gd name="connsiteX12" fmla="*/ 1594948 w 6379790"/>
              <a:gd name="connsiteY12" fmla="*/ 0 h 5586731"/>
              <a:gd name="connsiteX13" fmla="*/ 3189895 w 6379790"/>
              <a:gd name="connsiteY13" fmla="*/ 0 h 5586731"/>
              <a:gd name="connsiteX14" fmla="*/ 3189895 w 6379790"/>
              <a:gd name="connsiteY14" fmla="*/ 797563 h 5586731"/>
              <a:gd name="connsiteX15" fmla="*/ 3987369 w 6379790"/>
              <a:gd name="connsiteY15" fmla="*/ 797563 h 5586731"/>
              <a:gd name="connsiteX16" fmla="*/ 3987369 w 6379790"/>
              <a:gd name="connsiteY16" fmla="*/ 0 h 5586731"/>
              <a:gd name="connsiteX17" fmla="*/ 6379790 w 6379790"/>
              <a:gd name="connsiteY17" fmla="*/ 0 h 5586731"/>
              <a:gd name="connsiteX18" fmla="*/ 6379790 w 6379790"/>
              <a:gd name="connsiteY18" fmla="*/ 797561 h 5586731"/>
              <a:gd name="connsiteX19" fmla="*/ 6379790 w 6379790"/>
              <a:gd name="connsiteY19" fmla="*/ 797562 h 5586731"/>
              <a:gd name="connsiteX20" fmla="*/ 6379790 w 6379790"/>
              <a:gd name="connsiteY20" fmla="*/ 1595756 h 5586731"/>
              <a:gd name="connsiteX21" fmla="*/ 5582317 w 6379790"/>
              <a:gd name="connsiteY21" fmla="*/ 1595756 h 5586731"/>
              <a:gd name="connsiteX22" fmla="*/ 5582317 w 6379790"/>
              <a:gd name="connsiteY22" fmla="*/ 2393951 h 5586731"/>
              <a:gd name="connsiteX23" fmla="*/ 6379790 w 6379790"/>
              <a:gd name="connsiteY23" fmla="*/ 2393951 h 5586731"/>
              <a:gd name="connsiteX24" fmla="*/ 6379790 w 6379790"/>
              <a:gd name="connsiteY24" fmla="*/ 3192146 h 5586731"/>
              <a:gd name="connsiteX25" fmla="*/ 6379790 w 6379790"/>
              <a:gd name="connsiteY25" fmla="*/ 3990341 h 5586731"/>
              <a:gd name="connsiteX26" fmla="*/ 6379790 w 6379790"/>
              <a:gd name="connsiteY26" fmla="*/ 4788536 h 5586731"/>
              <a:gd name="connsiteX27" fmla="*/ 6379790 w 6379790"/>
              <a:gd name="connsiteY27" fmla="*/ 5586731 h 5586731"/>
              <a:gd name="connsiteX28" fmla="*/ 5582316 w 6379790"/>
              <a:gd name="connsiteY28" fmla="*/ 5586731 h 5586731"/>
              <a:gd name="connsiteX29" fmla="*/ 5582316 w 6379790"/>
              <a:gd name="connsiteY29" fmla="*/ 4788536 h 5586731"/>
              <a:gd name="connsiteX30" fmla="*/ 4784843 w 6379790"/>
              <a:gd name="connsiteY30" fmla="*/ 4788536 h 5586731"/>
              <a:gd name="connsiteX31" fmla="*/ 4784843 w 6379790"/>
              <a:gd name="connsiteY31" fmla="*/ 5586731 h 5586731"/>
              <a:gd name="connsiteX32" fmla="*/ 3987369 w 6379790"/>
              <a:gd name="connsiteY32" fmla="*/ 5586731 h 5586731"/>
              <a:gd name="connsiteX33" fmla="*/ 3189895 w 6379790"/>
              <a:gd name="connsiteY33" fmla="*/ 5586731 h 5586731"/>
              <a:gd name="connsiteX34" fmla="*/ 2392422 w 6379790"/>
              <a:gd name="connsiteY34" fmla="*/ 5586731 h 5586731"/>
              <a:gd name="connsiteX35" fmla="*/ 2392421 w 6379790"/>
              <a:gd name="connsiteY35" fmla="*/ 5586731 h 5586731"/>
              <a:gd name="connsiteX36" fmla="*/ 1594948 w 6379790"/>
              <a:gd name="connsiteY36" fmla="*/ 5586731 h 5586731"/>
              <a:gd name="connsiteX37" fmla="*/ 1594948 w 6379790"/>
              <a:gd name="connsiteY37" fmla="*/ 4788536 h 5586731"/>
              <a:gd name="connsiteX38" fmla="*/ 797474 w 6379790"/>
              <a:gd name="connsiteY38" fmla="*/ 4788536 h 5586731"/>
              <a:gd name="connsiteX39" fmla="*/ 797474 w 6379790"/>
              <a:gd name="connsiteY39" fmla="*/ 3990341 h 5586731"/>
              <a:gd name="connsiteX40" fmla="*/ 1594948 w 6379790"/>
              <a:gd name="connsiteY40" fmla="*/ 3990341 h 5586731"/>
              <a:gd name="connsiteX41" fmla="*/ 1594948 w 6379790"/>
              <a:gd name="connsiteY41" fmla="*/ 3192146 h 5586731"/>
              <a:gd name="connsiteX42" fmla="*/ 2392421 w 6379790"/>
              <a:gd name="connsiteY42" fmla="*/ 3192146 h 5586731"/>
              <a:gd name="connsiteX43" fmla="*/ 2392421 w 6379790"/>
              <a:gd name="connsiteY43" fmla="*/ 2393951 h 5586731"/>
              <a:gd name="connsiteX44" fmla="*/ 1594948 w 6379790"/>
              <a:gd name="connsiteY44" fmla="*/ 2393951 h 5586731"/>
              <a:gd name="connsiteX45" fmla="*/ 1594948 w 6379790"/>
              <a:gd name="connsiteY45" fmla="*/ 3192146 h 5586731"/>
              <a:gd name="connsiteX46" fmla="*/ 797474 w 6379790"/>
              <a:gd name="connsiteY46" fmla="*/ 3192146 h 5586731"/>
              <a:gd name="connsiteX47" fmla="*/ 797474 w 6379790"/>
              <a:gd name="connsiteY47" fmla="*/ 2393951 h 5586731"/>
              <a:gd name="connsiteX48" fmla="*/ 0 w 6379790"/>
              <a:gd name="connsiteY48" fmla="*/ 2393951 h 5586731"/>
              <a:gd name="connsiteX49" fmla="*/ 0 w 6379790"/>
              <a:gd name="connsiteY49" fmla="*/ 1595756 h 5586731"/>
              <a:gd name="connsiteX50" fmla="*/ 797474 w 6379790"/>
              <a:gd name="connsiteY50" fmla="*/ 1595756 h 5586731"/>
              <a:gd name="connsiteX51" fmla="*/ 797474 w 6379790"/>
              <a:gd name="connsiteY51" fmla="*/ 797565 h 5586731"/>
              <a:gd name="connsiteX52" fmla="*/ 1594948 w 6379790"/>
              <a:gd name="connsiteY52" fmla="*/ 797565 h 5586731"/>
              <a:gd name="connsiteX53" fmla="*/ 1594948 w 6379790"/>
              <a:gd name="connsiteY53" fmla="*/ 1595756 h 5586731"/>
              <a:gd name="connsiteX54" fmla="*/ 2392421 w 6379790"/>
              <a:gd name="connsiteY54" fmla="*/ 1595756 h 5586731"/>
              <a:gd name="connsiteX55" fmla="*/ 2392421 w 6379790"/>
              <a:gd name="connsiteY55" fmla="*/ 797565 h 5586731"/>
              <a:gd name="connsiteX56" fmla="*/ 1594948 w 6379790"/>
              <a:gd name="connsiteY56" fmla="*/ 797565 h 5586731"/>
              <a:gd name="connsiteX57" fmla="*/ 0 w 6379790"/>
              <a:gd name="connsiteY57" fmla="*/ 0 h 5586731"/>
              <a:gd name="connsiteX58" fmla="*/ 797474 w 6379790"/>
              <a:gd name="connsiteY58" fmla="*/ 0 h 5586731"/>
              <a:gd name="connsiteX59" fmla="*/ 797474 w 6379790"/>
              <a:gd name="connsiteY59" fmla="*/ 797565 h 5586731"/>
              <a:gd name="connsiteX60" fmla="*/ 0 w 6379790"/>
              <a:gd name="connsiteY60" fmla="*/ 797565 h 558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79790" h="5586731">
                <a:moveTo>
                  <a:pt x="0" y="4788536"/>
                </a:moveTo>
                <a:lnTo>
                  <a:pt x="797474" y="4788536"/>
                </a:lnTo>
                <a:lnTo>
                  <a:pt x="797474" y="5586731"/>
                </a:lnTo>
                <a:lnTo>
                  <a:pt x="0" y="5586731"/>
                </a:lnTo>
                <a:close/>
                <a:moveTo>
                  <a:pt x="2392422" y="3990341"/>
                </a:moveTo>
                <a:lnTo>
                  <a:pt x="2392422" y="4788536"/>
                </a:lnTo>
                <a:lnTo>
                  <a:pt x="3189895" y="4788536"/>
                </a:lnTo>
                <a:lnTo>
                  <a:pt x="3189895" y="3990341"/>
                </a:lnTo>
                <a:close/>
                <a:moveTo>
                  <a:pt x="0" y="3192146"/>
                </a:moveTo>
                <a:lnTo>
                  <a:pt x="797474" y="3192146"/>
                </a:lnTo>
                <a:lnTo>
                  <a:pt x="797474" y="3990341"/>
                </a:lnTo>
                <a:lnTo>
                  <a:pt x="0" y="3990341"/>
                </a:lnTo>
                <a:close/>
                <a:moveTo>
                  <a:pt x="1594948" y="0"/>
                </a:moveTo>
                <a:lnTo>
                  <a:pt x="3189895" y="0"/>
                </a:lnTo>
                <a:lnTo>
                  <a:pt x="3189895" y="797563"/>
                </a:lnTo>
                <a:lnTo>
                  <a:pt x="3987369" y="797563"/>
                </a:lnTo>
                <a:lnTo>
                  <a:pt x="3987369" y="0"/>
                </a:lnTo>
                <a:lnTo>
                  <a:pt x="6379790" y="0"/>
                </a:lnTo>
                <a:lnTo>
                  <a:pt x="6379790" y="797561"/>
                </a:lnTo>
                <a:lnTo>
                  <a:pt x="6379790" y="797562"/>
                </a:lnTo>
                <a:lnTo>
                  <a:pt x="6379790" y="1595756"/>
                </a:lnTo>
                <a:lnTo>
                  <a:pt x="5582317" y="1595756"/>
                </a:lnTo>
                <a:lnTo>
                  <a:pt x="5582317" y="2393951"/>
                </a:lnTo>
                <a:lnTo>
                  <a:pt x="6379790" y="2393951"/>
                </a:lnTo>
                <a:lnTo>
                  <a:pt x="6379790" y="3192146"/>
                </a:lnTo>
                <a:lnTo>
                  <a:pt x="6379790" y="3990341"/>
                </a:lnTo>
                <a:lnTo>
                  <a:pt x="6379790" y="4788536"/>
                </a:lnTo>
                <a:lnTo>
                  <a:pt x="6379790" y="5586731"/>
                </a:lnTo>
                <a:lnTo>
                  <a:pt x="5582316" y="5586731"/>
                </a:lnTo>
                <a:lnTo>
                  <a:pt x="5582316" y="4788536"/>
                </a:lnTo>
                <a:lnTo>
                  <a:pt x="4784843" y="4788536"/>
                </a:lnTo>
                <a:lnTo>
                  <a:pt x="4784843" y="5586731"/>
                </a:lnTo>
                <a:lnTo>
                  <a:pt x="3987369" y="5586731"/>
                </a:lnTo>
                <a:lnTo>
                  <a:pt x="3189895" y="5586731"/>
                </a:lnTo>
                <a:lnTo>
                  <a:pt x="2392422" y="5586731"/>
                </a:lnTo>
                <a:lnTo>
                  <a:pt x="2392421" y="5586731"/>
                </a:lnTo>
                <a:lnTo>
                  <a:pt x="1594948" y="5586731"/>
                </a:lnTo>
                <a:lnTo>
                  <a:pt x="1594948" y="4788536"/>
                </a:lnTo>
                <a:lnTo>
                  <a:pt x="797474" y="4788536"/>
                </a:lnTo>
                <a:lnTo>
                  <a:pt x="797474" y="3990341"/>
                </a:lnTo>
                <a:lnTo>
                  <a:pt x="1594948" y="3990341"/>
                </a:lnTo>
                <a:lnTo>
                  <a:pt x="1594948" y="3192146"/>
                </a:lnTo>
                <a:lnTo>
                  <a:pt x="2392421" y="3192146"/>
                </a:lnTo>
                <a:lnTo>
                  <a:pt x="2392421" y="2393951"/>
                </a:lnTo>
                <a:lnTo>
                  <a:pt x="1594948" y="2393951"/>
                </a:lnTo>
                <a:lnTo>
                  <a:pt x="1594948" y="3192146"/>
                </a:lnTo>
                <a:lnTo>
                  <a:pt x="797474" y="3192146"/>
                </a:lnTo>
                <a:lnTo>
                  <a:pt x="797474" y="2393951"/>
                </a:lnTo>
                <a:lnTo>
                  <a:pt x="0" y="2393951"/>
                </a:lnTo>
                <a:lnTo>
                  <a:pt x="0" y="1595756"/>
                </a:lnTo>
                <a:lnTo>
                  <a:pt x="797474" y="1595756"/>
                </a:lnTo>
                <a:lnTo>
                  <a:pt x="797474" y="797565"/>
                </a:lnTo>
                <a:lnTo>
                  <a:pt x="1594948" y="797565"/>
                </a:lnTo>
                <a:lnTo>
                  <a:pt x="1594948" y="1595756"/>
                </a:lnTo>
                <a:lnTo>
                  <a:pt x="2392421" y="1595756"/>
                </a:lnTo>
                <a:lnTo>
                  <a:pt x="2392421" y="797565"/>
                </a:lnTo>
                <a:lnTo>
                  <a:pt x="1594948" y="797565"/>
                </a:lnTo>
                <a:close/>
                <a:moveTo>
                  <a:pt x="0" y="0"/>
                </a:moveTo>
                <a:lnTo>
                  <a:pt x="797474" y="0"/>
                </a:lnTo>
                <a:lnTo>
                  <a:pt x="797474" y="797565"/>
                </a:lnTo>
                <a:lnTo>
                  <a:pt x="0" y="797565"/>
                </a:lnTo>
                <a:close/>
              </a:path>
            </a:pathLst>
          </a:custGeom>
          <a:solidFill>
            <a:schemeClr val="bg1">
              <a:lumMod val="95000"/>
            </a:schemeClr>
          </a:solidFill>
          <a:ln w="25400">
            <a:noFill/>
          </a:ln>
          <a:effectLst/>
        </p:spPr>
        <p:txBody>
          <a:bodyPr wrap="square" anchor="ctr">
            <a:noAutofit/>
          </a:bodyPr>
          <a:lstStyle>
            <a:lvl1pPr marL="0" indent="0" algn="ctr">
              <a:buFontTx/>
              <a:buNone/>
              <a:defRPr sz="16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0344977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3_Images &amp; Contents Layout">
    <p:spTree>
      <p:nvGrpSpPr>
        <p:cNvPr id="1" name=""/>
        <p:cNvGrpSpPr/>
        <p:nvPr/>
      </p:nvGrpSpPr>
      <p:grpSpPr>
        <a:xfrm>
          <a:off x="0" y="0"/>
          <a:ext cx="0" cy="0"/>
          <a:chOff x="0" y="0"/>
          <a:chExt cx="0" cy="0"/>
        </a:xfrm>
      </p:grpSpPr>
      <p:sp>
        <p:nvSpPr>
          <p:cNvPr id="2" name="그림 개체 틀 8">
            <a:extLst>
              <a:ext uri="{FF2B5EF4-FFF2-40B4-BE49-F238E27FC236}">
                <a16:creationId xmlns:a16="http://schemas.microsoft.com/office/drawing/2014/main" id="{FF0C7903-447C-47EA-9F0F-27FB0FA66D93}"/>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24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8632478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0_Images &amp; Contents Layout">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FFA8E757-7AA1-46D7-830D-82A7BA139EC7}"/>
              </a:ext>
            </a:extLst>
          </p:cNvPr>
          <p:cNvSpPr>
            <a:spLocks noGrp="1"/>
          </p:cNvSpPr>
          <p:nvPr>
            <p:ph type="pic" sz="quarter" idx="65" hasCustomPrompt="1"/>
          </p:nvPr>
        </p:nvSpPr>
        <p:spPr>
          <a:xfrm>
            <a:off x="6001996" y="665147"/>
            <a:ext cx="5714288" cy="5876452"/>
          </a:xfrm>
          <a:custGeom>
            <a:avLst/>
            <a:gdLst>
              <a:gd name="connsiteX0" fmla="*/ 4336617 w 5408405"/>
              <a:gd name="connsiteY0" fmla="*/ 2979311 h 5561888"/>
              <a:gd name="connsiteX1" fmla="*/ 4337062 w 5408405"/>
              <a:gd name="connsiteY1" fmla="*/ 2980996 h 5561888"/>
              <a:gd name="connsiteX2" fmla="*/ 4335592 w 5408405"/>
              <a:gd name="connsiteY2" fmla="*/ 2981017 h 5561888"/>
              <a:gd name="connsiteX3" fmla="*/ 1888921 w 5408405"/>
              <a:gd name="connsiteY3" fmla="*/ 2261506 h 5561888"/>
              <a:gd name="connsiteX4" fmla="*/ 1889365 w 5408405"/>
              <a:gd name="connsiteY4" fmla="*/ 2263191 h 5561888"/>
              <a:gd name="connsiteX5" fmla="*/ 1887895 w 5408405"/>
              <a:gd name="connsiteY5" fmla="*/ 2263212 h 5561888"/>
              <a:gd name="connsiteX6" fmla="*/ 3291650 w 5408405"/>
              <a:gd name="connsiteY6" fmla="*/ 1876983 h 5561888"/>
              <a:gd name="connsiteX7" fmla="*/ 2384076 w 5408405"/>
              <a:gd name="connsiteY7" fmla="*/ 3290419 h 5561888"/>
              <a:gd name="connsiteX8" fmla="*/ 3291650 w 5408405"/>
              <a:gd name="connsiteY8" fmla="*/ 3290419 h 5561888"/>
              <a:gd name="connsiteX9" fmla="*/ 4585316 w 5408405"/>
              <a:gd name="connsiteY9" fmla="*/ 91 h 5561888"/>
              <a:gd name="connsiteX10" fmla="*/ 4597631 w 5408405"/>
              <a:gd name="connsiteY10" fmla="*/ 4688 h 5561888"/>
              <a:gd name="connsiteX11" fmla="*/ 4597631 w 5408405"/>
              <a:gd name="connsiteY11" fmla="*/ 129174 h 5561888"/>
              <a:gd name="connsiteX12" fmla="*/ 4718305 w 5408405"/>
              <a:gd name="connsiteY12" fmla="*/ 117857 h 5561888"/>
              <a:gd name="connsiteX13" fmla="*/ 4838978 w 5408405"/>
              <a:gd name="connsiteY13" fmla="*/ 114085 h 5561888"/>
              <a:gd name="connsiteX14" fmla="*/ 4827665 w 5408405"/>
              <a:gd name="connsiteY14" fmla="*/ 166897 h 5561888"/>
              <a:gd name="connsiteX15" fmla="*/ 4895544 w 5408405"/>
              <a:gd name="connsiteY15" fmla="*/ 246116 h 5561888"/>
              <a:gd name="connsiteX16" fmla="*/ 5001133 w 5408405"/>
              <a:gd name="connsiteY16" fmla="*/ 193303 h 5561888"/>
              <a:gd name="connsiteX17" fmla="*/ 5061469 w 5408405"/>
              <a:gd name="connsiteY17" fmla="*/ 129174 h 5561888"/>
              <a:gd name="connsiteX18" fmla="*/ 5102951 w 5408405"/>
              <a:gd name="connsiteY18" fmla="*/ 136719 h 5561888"/>
              <a:gd name="connsiteX19" fmla="*/ 5110493 w 5408405"/>
              <a:gd name="connsiteY19" fmla="*/ 170670 h 5561888"/>
              <a:gd name="connsiteX20" fmla="*/ 5053927 w 5408405"/>
              <a:gd name="connsiteY20" fmla="*/ 246116 h 5561888"/>
              <a:gd name="connsiteX21" fmla="*/ 4978506 w 5408405"/>
              <a:gd name="connsiteY21" fmla="*/ 295156 h 5561888"/>
              <a:gd name="connsiteX22" fmla="*/ 4959651 w 5408405"/>
              <a:gd name="connsiteY22" fmla="*/ 347968 h 5561888"/>
              <a:gd name="connsiteX23" fmla="*/ 5019988 w 5408405"/>
              <a:gd name="connsiteY23" fmla="*/ 517722 h 5561888"/>
              <a:gd name="connsiteX24" fmla="*/ 5072782 w 5408405"/>
              <a:gd name="connsiteY24" fmla="*/ 562989 h 5561888"/>
              <a:gd name="connsiteX25" fmla="*/ 5151974 w 5408405"/>
              <a:gd name="connsiteY25" fmla="*/ 574306 h 5561888"/>
              <a:gd name="connsiteX26" fmla="*/ 5174600 w 5408405"/>
              <a:gd name="connsiteY26" fmla="*/ 638435 h 5561888"/>
              <a:gd name="connsiteX27" fmla="*/ 5125577 w 5408405"/>
              <a:gd name="connsiteY27" fmla="*/ 706337 h 5561888"/>
              <a:gd name="connsiteX28" fmla="*/ 5084096 w 5408405"/>
              <a:gd name="connsiteY28" fmla="*/ 845912 h 5561888"/>
              <a:gd name="connsiteX29" fmla="*/ 5148203 w 5408405"/>
              <a:gd name="connsiteY29" fmla="*/ 921358 h 5561888"/>
              <a:gd name="connsiteX30" fmla="*/ 5231166 w 5408405"/>
              <a:gd name="connsiteY30" fmla="*/ 943992 h 5561888"/>
              <a:gd name="connsiteX31" fmla="*/ 5174600 w 5408405"/>
              <a:gd name="connsiteY31" fmla="*/ 1008121 h 5561888"/>
              <a:gd name="connsiteX32" fmla="*/ 5261334 w 5408405"/>
              <a:gd name="connsiteY32" fmla="*/ 1045844 h 5561888"/>
              <a:gd name="connsiteX33" fmla="*/ 5393321 w 5408405"/>
              <a:gd name="connsiteY33" fmla="*/ 1102429 h 5561888"/>
              <a:gd name="connsiteX34" fmla="*/ 5408405 w 5408405"/>
              <a:gd name="connsiteY34" fmla="*/ 1109973 h 5561888"/>
              <a:gd name="connsiteX35" fmla="*/ 5351839 w 5408405"/>
              <a:gd name="connsiteY35" fmla="*/ 1140152 h 5561888"/>
              <a:gd name="connsiteX36" fmla="*/ 5351839 w 5408405"/>
              <a:gd name="connsiteY36" fmla="*/ 1155241 h 5561888"/>
              <a:gd name="connsiteX37" fmla="*/ 5325442 w 5408405"/>
              <a:gd name="connsiteY37" fmla="*/ 1396668 h 5561888"/>
              <a:gd name="connsiteX38" fmla="*/ 5332984 w 5408405"/>
              <a:gd name="connsiteY38" fmla="*/ 1453253 h 5561888"/>
              <a:gd name="connsiteX39" fmla="*/ 5317900 w 5408405"/>
              <a:gd name="connsiteY39" fmla="*/ 1494748 h 5561888"/>
              <a:gd name="connsiteX40" fmla="*/ 5272648 w 5408405"/>
              <a:gd name="connsiteY40" fmla="*/ 1494748 h 5561888"/>
              <a:gd name="connsiteX41" fmla="*/ 5204769 w 5408405"/>
              <a:gd name="connsiteY41" fmla="*/ 1509837 h 5561888"/>
              <a:gd name="connsiteX42" fmla="*/ 5185914 w 5408405"/>
              <a:gd name="connsiteY42" fmla="*/ 1566422 h 5561888"/>
              <a:gd name="connsiteX43" fmla="*/ 5076554 w 5408405"/>
              <a:gd name="connsiteY43" fmla="*/ 1713542 h 5561888"/>
              <a:gd name="connsiteX44" fmla="*/ 5050156 w 5408405"/>
              <a:gd name="connsiteY44" fmla="*/ 1721086 h 5561888"/>
              <a:gd name="connsiteX45" fmla="*/ 4899314 w 5408405"/>
              <a:gd name="connsiteY45" fmla="*/ 1721086 h 5561888"/>
              <a:gd name="connsiteX46" fmla="*/ 4929483 w 5408405"/>
              <a:gd name="connsiteY46" fmla="*/ 1845572 h 5561888"/>
              <a:gd name="connsiteX47" fmla="*/ 4842749 w 5408405"/>
              <a:gd name="connsiteY47" fmla="*/ 1777671 h 5561888"/>
              <a:gd name="connsiteX48" fmla="*/ 4706992 w 5408405"/>
              <a:gd name="connsiteY48" fmla="*/ 1743720 h 5561888"/>
              <a:gd name="connsiteX49" fmla="*/ 4642884 w 5408405"/>
              <a:gd name="connsiteY49" fmla="*/ 1853117 h 5561888"/>
              <a:gd name="connsiteX50" fmla="*/ 4548608 w 5408405"/>
              <a:gd name="connsiteY50" fmla="*/ 1909701 h 5561888"/>
              <a:gd name="connsiteX51" fmla="*/ 4484500 w 5408405"/>
              <a:gd name="connsiteY51" fmla="*/ 1932335 h 5561888"/>
              <a:gd name="connsiteX52" fmla="*/ 4378911 w 5408405"/>
              <a:gd name="connsiteY52" fmla="*/ 1996464 h 5561888"/>
              <a:gd name="connsiteX53" fmla="*/ 4344972 w 5408405"/>
              <a:gd name="connsiteY53" fmla="*/ 2026643 h 5561888"/>
              <a:gd name="connsiteX54" fmla="*/ 4360056 w 5408405"/>
              <a:gd name="connsiteY54" fmla="*/ 2120951 h 5561888"/>
              <a:gd name="connsiteX55" fmla="*/ 4356285 w 5408405"/>
              <a:gd name="connsiteY55" fmla="*/ 2249209 h 5561888"/>
              <a:gd name="connsiteX56" fmla="*/ 4311032 w 5408405"/>
              <a:gd name="connsiteY56" fmla="*/ 2249209 h 5561888"/>
              <a:gd name="connsiteX57" fmla="*/ 4311032 w 5408405"/>
              <a:gd name="connsiteY57" fmla="*/ 2166218 h 5561888"/>
              <a:gd name="connsiteX58" fmla="*/ 4307261 w 5408405"/>
              <a:gd name="connsiteY58" fmla="*/ 2102089 h 5561888"/>
              <a:gd name="connsiteX59" fmla="*/ 4293453 w 5408405"/>
              <a:gd name="connsiteY59" fmla="*/ 2062720 h 5561888"/>
              <a:gd name="connsiteX60" fmla="*/ 4293453 w 5408405"/>
              <a:gd name="connsiteY60" fmla="*/ 2298718 h 5561888"/>
              <a:gd name="connsiteX61" fmla="*/ 4314960 w 5408405"/>
              <a:gd name="connsiteY61" fmla="*/ 2298021 h 5561888"/>
              <a:gd name="connsiteX62" fmla="*/ 4334595 w 5408405"/>
              <a:gd name="connsiteY62" fmla="*/ 2281553 h 5561888"/>
              <a:gd name="connsiteX63" fmla="*/ 4344746 w 5408405"/>
              <a:gd name="connsiteY63" fmla="*/ 2279636 h 5561888"/>
              <a:gd name="connsiteX64" fmla="*/ 4402848 w 5408405"/>
              <a:gd name="connsiteY64" fmla="*/ 2284326 h 5561888"/>
              <a:gd name="connsiteX65" fmla="*/ 4473289 w 5408405"/>
              <a:gd name="connsiteY65" fmla="*/ 2321185 h 5561888"/>
              <a:gd name="connsiteX66" fmla="*/ 4499740 w 5408405"/>
              <a:gd name="connsiteY66" fmla="*/ 2331640 h 5561888"/>
              <a:gd name="connsiteX67" fmla="*/ 4524595 w 5408405"/>
              <a:gd name="connsiteY67" fmla="*/ 2359469 h 5561888"/>
              <a:gd name="connsiteX68" fmla="*/ 4544622 w 5408405"/>
              <a:gd name="connsiteY68" fmla="*/ 2383765 h 5561888"/>
              <a:gd name="connsiteX69" fmla="*/ 4554292 w 5408405"/>
              <a:gd name="connsiteY69" fmla="*/ 2392027 h 5561888"/>
              <a:gd name="connsiteX70" fmla="*/ 4560549 w 5408405"/>
              <a:gd name="connsiteY70" fmla="*/ 2467954 h 5561888"/>
              <a:gd name="connsiteX71" fmla="*/ 4547398 w 5408405"/>
              <a:gd name="connsiteY71" fmla="*/ 2521373 h 5561888"/>
              <a:gd name="connsiteX72" fmla="*/ 4555843 w 5408405"/>
              <a:gd name="connsiteY72" fmla="*/ 2579321 h 5561888"/>
              <a:gd name="connsiteX73" fmla="*/ 4566049 w 5408405"/>
              <a:gd name="connsiteY73" fmla="*/ 2582191 h 5561888"/>
              <a:gd name="connsiteX74" fmla="*/ 4643312 w 5408405"/>
              <a:gd name="connsiteY74" fmla="*/ 2587849 h 5561888"/>
              <a:gd name="connsiteX75" fmla="*/ 4657728 w 5408405"/>
              <a:gd name="connsiteY75" fmla="*/ 2592463 h 5561888"/>
              <a:gd name="connsiteX76" fmla="*/ 4692721 w 5408405"/>
              <a:gd name="connsiteY76" fmla="*/ 2617179 h 5561888"/>
              <a:gd name="connsiteX77" fmla="*/ 4736105 w 5408405"/>
              <a:gd name="connsiteY77" fmla="*/ 2642990 h 5561888"/>
              <a:gd name="connsiteX78" fmla="*/ 4750038 w 5408405"/>
              <a:gd name="connsiteY78" fmla="*/ 2657785 h 5561888"/>
              <a:gd name="connsiteX79" fmla="*/ 4796763 w 5408405"/>
              <a:gd name="connsiteY79" fmla="*/ 2766142 h 5561888"/>
              <a:gd name="connsiteX80" fmla="*/ 4795690 w 5408405"/>
              <a:gd name="connsiteY80" fmla="*/ 2776927 h 5561888"/>
              <a:gd name="connsiteX81" fmla="*/ 4777160 w 5408405"/>
              <a:gd name="connsiteY81" fmla="*/ 2831008 h 5561888"/>
              <a:gd name="connsiteX82" fmla="*/ 4766623 w 5408405"/>
              <a:gd name="connsiteY82" fmla="*/ 2851481 h 5561888"/>
              <a:gd name="connsiteX83" fmla="*/ 4746650 w 5408405"/>
              <a:gd name="connsiteY83" fmla="*/ 2884036 h 5561888"/>
              <a:gd name="connsiteX84" fmla="*/ 4744682 w 5408405"/>
              <a:gd name="connsiteY84" fmla="*/ 2921163 h 5561888"/>
              <a:gd name="connsiteX85" fmla="*/ 4739063 w 5408405"/>
              <a:gd name="connsiteY85" fmla="*/ 2933424 h 5561888"/>
              <a:gd name="connsiteX86" fmla="*/ 4725645 w 5408405"/>
              <a:gd name="connsiteY86" fmla="*/ 2930966 h 5561888"/>
              <a:gd name="connsiteX87" fmla="*/ 4716608 w 5408405"/>
              <a:gd name="connsiteY87" fmla="*/ 2925688 h 5561888"/>
              <a:gd name="connsiteX88" fmla="*/ 4702811 w 5408405"/>
              <a:gd name="connsiteY88" fmla="*/ 2922861 h 5561888"/>
              <a:gd name="connsiteX89" fmla="*/ 4700569 w 5408405"/>
              <a:gd name="connsiteY89" fmla="*/ 2936054 h 5561888"/>
              <a:gd name="connsiteX90" fmla="*/ 4679798 w 5408405"/>
              <a:gd name="connsiteY90" fmla="*/ 2951264 h 5561888"/>
              <a:gd name="connsiteX91" fmla="*/ 4668381 w 5408405"/>
              <a:gd name="connsiteY91" fmla="*/ 2947211 h 5561888"/>
              <a:gd name="connsiteX92" fmla="*/ 4653498 w 5408405"/>
              <a:gd name="connsiteY92" fmla="*/ 2953973 h 5561888"/>
              <a:gd name="connsiteX93" fmla="*/ 4659646 w 5408405"/>
              <a:gd name="connsiteY93" fmla="*/ 2968262 h 5561888"/>
              <a:gd name="connsiteX94" fmla="*/ 4669796 w 5408405"/>
              <a:gd name="connsiteY94" fmla="*/ 2976183 h 5561888"/>
              <a:gd name="connsiteX95" fmla="*/ 4576498 w 5408405"/>
              <a:gd name="connsiteY95" fmla="*/ 2977532 h 5561888"/>
              <a:gd name="connsiteX96" fmla="*/ 4575299 w 5408405"/>
              <a:gd name="connsiteY96" fmla="*/ 2971067 h 5561888"/>
              <a:gd name="connsiteX97" fmla="*/ 4558476 w 5408405"/>
              <a:gd name="connsiteY97" fmla="*/ 2965284 h 5561888"/>
              <a:gd name="connsiteX98" fmla="*/ 4542988 w 5408405"/>
              <a:gd name="connsiteY98" fmla="*/ 2971454 h 5561888"/>
              <a:gd name="connsiteX99" fmla="*/ 4521364 w 5408405"/>
              <a:gd name="connsiteY99" fmla="*/ 2964532 h 5561888"/>
              <a:gd name="connsiteX100" fmla="*/ 4451694 w 5408405"/>
              <a:gd name="connsiteY100" fmla="*/ 2942625 h 5561888"/>
              <a:gd name="connsiteX101" fmla="*/ 4436756 w 5408405"/>
              <a:gd name="connsiteY101" fmla="*/ 2944599 h 5561888"/>
              <a:gd name="connsiteX102" fmla="*/ 4440731 w 5408405"/>
              <a:gd name="connsiteY102" fmla="*/ 2926000 h 5561888"/>
              <a:gd name="connsiteX103" fmla="*/ 4442506 w 5408405"/>
              <a:gd name="connsiteY103" fmla="*/ 2924183 h 5561888"/>
              <a:gd name="connsiteX104" fmla="*/ 4433167 w 5408405"/>
              <a:gd name="connsiteY104" fmla="*/ 2892578 h 5561888"/>
              <a:gd name="connsiteX105" fmla="*/ 4405904 w 5408405"/>
              <a:gd name="connsiteY105" fmla="*/ 2863581 h 5561888"/>
              <a:gd name="connsiteX106" fmla="*/ 4376015 w 5408405"/>
              <a:gd name="connsiteY106" fmla="*/ 2814268 h 5561888"/>
              <a:gd name="connsiteX107" fmla="*/ 4373993 w 5408405"/>
              <a:gd name="connsiteY107" fmla="*/ 2794544 h 5561888"/>
              <a:gd name="connsiteX108" fmla="*/ 4366773 w 5408405"/>
              <a:gd name="connsiteY108" fmla="*/ 2738976 h 5561888"/>
              <a:gd name="connsiteX109" fmla="*/ 4375522 w 5408405"/>
              <a:gd name="connsiteY109" fmla="*/ 2719122 h 5561888"/>
              <a:gd name="connsiteX110" fmla="*/ 4416528 w 5408405"/>
              <a:gd name="connsiteY110" fmla="*/ 2642030 h 5561888"/>
              <a:gd name="connsiteX111" fmla="*/ 4403213 w 5408405"/>
              <a:gd name="connsiteY111" fmla="*/ 2629024 h 5561888"/>
              <a:gd name="connsiteX112" fmla="*/ 4386019 w 5408405"/>
              <a:gd name="connsiteY112" fmla="*/ 2642994 h 5561888"/>
              <a:gd name="connsiteX113" fmla="*/ 4382635 w 5408405"/>
              <a:gd name="connsiteY113" fmla="*/ 2660988 h 5561888"/>
              <a:gd name="connsiteX114" fmla="*/ 4373789 w 5408405"/>
              <a:gd name="connsiteY114" fmla="*/ 2672465 h 5561888"/>
              <a:gd name="connsiteX115" fmla="*/ 4364670 w 5408405"/>
              <a:gd name="connsiteY115" fmla="*/ 2660006 h 5561888"/>
              <a:gd name="connsiteX116" fmla="*/ 4365083 w 5408405"/>
              <a:gd name="connsiteY116" fmla="*/ 2643843 h 5561888"/>
              <a:gd name="connsiteX117" fmla="*/ 4349279 w 5408405"/>
              <a:gd name="connsiteY117" fmla="*/ 2622489 h 5561888"/>
              <a:gd name="connsiteX118" fmla="*/ 4336940 w 5408405"/>
              <a:gd name="connsiteY118" fmla="*/ 2642385 h 5561888"/>
              <a:gd name="connsiteX119" fmla="*/ 4334807 w 5408405"/>
              <a:gd name="connsiteY119" fmla="*/ 2665152 h 5561888"/>
              <a:gd name="connsiteX120" fmla="*/ 4315109 w 5408405"/>
              <a:gd name="connsiteY120" fmla="*/ 2669577 h 5561888"/>
              <a:gd name="connsiteX121" fmla="*/ 4293624 w 5408405"/>
              <a:gd name="connsiteY121" fmla="*/ 2622557 h 5561888"/>
              <a:gd name="connsiteX122" fmla="*/ 4293453 w 5408405"/>
              <a:gd name="connsiteY122" fmla="*/ 2622155 h 5561888"/>
              <a:gd name="connsiteX123" fmla="*/ 4293453 w 5408405"/>
              <a:gd name="connsiteY123" fmla="*/ 3290419 h 5561888"/>
              <a:gd name="connsiteX124" fmla="*/ 4819151 w 5408405"/>
              <a:gd name="connsiteY124" fmla="*/ 3290419 h 5561888"/>
              <a:gd name="connsiteX125" fmla="*/ 4618033 w 5408405"/>
              <a:gd name="connsiteY125" fmla="*/ 3783581 h 5561888"/>
              <a:gd name="connsiteX126" fmla="*/ 4631595 w 5408405"/>
              <a:gd name="connsiteY126" fmla="*/ 3794382 h 5561888"/>
              <a:gd name="connsiteX127" fmla="*/ 4653185 w 5408405"/>
              <a:gd name="connsiteY127" fmla="*/ 3834503 h 5561888"/>
              <a:gd name="connsiteX128" fmla="*/ 4695406 w 5408405"/>
              <a:gd name="connsiteY128" fmla="*/ 3937672 h 5561888"/>
              <a:gd name="connsiteX129" fmla="*/ 4749142 w 5408405"/>
              <a:gd name="connsiteY129" fmla="*/ 4037020 h 5561888"/>
              <a:gd name="connsiteX130" fmla="*/ 4833584 w 5408405"/>
              <a:gd name="connsiteY130" fmla="*/ 4121084 h 5561888"/>
              <a:gd name="connsiteX131" fmla="*/ 4833584 w 5408405"/>
              <a:gd name="connsiteY131" fmla="*/ 4258643 h 5561888"/>
              <a:gd name="connsiteX132" fmla="*/ 4787525 w 5408405"/>
              <a:gd name="connsiteY132" fmla="*/ 4312138 h 5561888"/>
              <a:gd name="connsiteX133" fmla="*/ 4703083 w 5408405"/>
              <a:gd name="connsiteY133" fmla="*/ 4365633 h 5561888"/>
              <a:gd name="connsiteX134" fmla="*/ 4603288 w 5408405"/>
              <a:gd name="connsiteY134" fmla="*/ 4380917 h 5561888"/>
              <a:gd name="connsiteX135" fmla="*/ 4488139 w 5408405"/>
              <a:gd name="connsiteY135" fmla="*/ 4273927 h 5561888"/>
              <a:gd name="connsiteX136" fmla="*/ 4465110 w 5408405"/>
              <a:gd name="connsiteY136" fmla="*/ 4231895 h 5561888"/>
              <a:gd name="connsiteX137" fmla="*/ 4463971 w 5408405"/>
              <a:gd name="connsiteY137" fmla="*/ 4193386 h 5561888"/>
              <a:gd name="connsiteX138" fmla="*/ 4454229 w 5408405"/>
              <a:gd name="connsiteY138" fmla="*/ 4178157 h 5561888"/>
              <a:gd name="connsiteX139" fmla="*/ 4293453 w 5408405"/>
              <a:gd name="connsiteY139" fmla="*/ 4178157 h 5561888"/>
              <a:gd name="connsiteX140" fmla="*/ 4293453 w 5408405"/>
              <a:gd name="connsiteY140" fmla="*/ 4857600 h 5561888"/>
              <a:gd name="connsiteX141" fmla="*/ 3291650 w 5408405"/>
              <a:gd name="connsiteY141" fmla="*/ 4857600 h 5561888"/>
              <a:gd name="connsiteX142" fmla="*/ 3291650 w 5408405"/>
              <a:gd name="connsiteY142" fmla="*/ 4178157 h 5561888"/>
              <a:gd name="connsiteX143" fmla="*/ 2897583 w 5408405"/>
              <a:gd name="connsiteY143" fmla="*/ 4178157 h 5561888"/>
              <a:gd name="connsiteX144" fmla="*/ 2899933 w 5408405"/>
              <a:gd name="connsiteY144" fmla="*/ 4187858 h 5561888"/>
              <a:gd name="connsiteX145" fmla="*/ 2922554 w 5408405"/>
              <a:gd name="connsiteY145" fmla="*/ 4233043 h 5561888"/>
              <a:gd name="connsiteX146" fmla="*/ 2922554 w 5408405"/>
              <a:gd name="connsiteY146" fmla="*/ 4255635 h 5561888"/>
              <a:gd name="connsiteX147" fmla="*/ 2903703 w 5408405"/>
              <a:gd name="connsiteY147" fmla="*/ 4306468 h 5561888"/>
              <a:gd name="connsiteX148" fmla="*/ 2877312 w 5408405"/>
              <a:gd name="connsiteY148" fmla="*/ 4389306 h 5561888"/>
              <a:gd name="connsiteX149" fmla="*/ 2854690 w 5408405"/>
              <a:gd name="connsiteY149" fmla="*/ 4419429 h 5561888"/>
              <a:gd name="connsiteX150" fmla="*/ 2818873 w 5408405"/>
              <a:gd name="connsiteY150" fmla="*/ 4449552 h 5561888"/>
              <a:gd name="connsiteX151" fmla="*/ 2786827 w 5408405"/>
              <a:gd name="connsiteY151" fmla="*/ 4466497 h 5561888"/>
              <a:gd name="connsiteX152" fmla="*/ 2668065 w 5408405"/>
              <a:gd name="connsiteY152" fmla="*/ 4492854 h 5561888"/>
              <a:gd name="connsiteX153" fmla="*/ 2607742 w 5408405"/>
              <a:gd name="connsiteY153" fmla="*/ 4490972 h 5561888"/>
              <a:gd name="connsiteX154" fmla="*/ 2513486 w 5408405"/>
              <a:gd name="connsiteY154" fmla="*/ 4417547 h 5561888"/>
              <a:gd name="connsiteX155" fmla="*/ 2507831 w 5408405"/>
              <a:gd name="connsiteY155" fmla="*/ 4372362 h 5561888"/>
              <a:gd name="connsiteX156" fmla="*/ 2505946 w 5408405"/>
              <a:gd name="connsiteY156" fmla="*/ 4353535 h 5561888"/>
              <a:gd name="connsiteX157" fmla="*/ 2496520 w 5408405"/>
              <a:gd name="connsiteY157" fmla="*/ 4302702 h 5561888"/>
              <a:gd name="connsiteX158" fmla="*/ 2490865 w 5408405"/>
              <a:gd name="connsiteY158" fmla="*/ 4278227 h 5561888"/>
              <a:gd name="connsiteX159" fmla="*/ 2492750 w 5408405"/>
              <a:gd name="connsiteY159" fmla="*/ 4246222 h 5561888"/>
              <a:gd name="connsiteX160" fmla="*/ 2505946 w 5408405"/>
              <a:gd name="connsiteY160" fmla="*/ 4214216 h 5561888"/>
              <a:gd name="connsiteX161" fmla="*/ 2519389 w 5408405"/>
              <a:gd name="connsiteY161" fmla="*/ 4178157 h 5561888"/>
              <a:gd name="connsiteX162" fmla="*/ 1895054 w 5408405"/>
              <a:gd name="connsiteY162" fmla="*/ 4178157 h 5561888"/>
              <a:gd name="connsiteX163" fmla="*/ 1904034 w 5408405"/>
              <a:gd name="connsiteY163" fmla="*/ 4212935 h 5561888"/>
              <a:gd name="connsiteX164" fmla="*/ 1913368 w 5408405"/>
              <a:gd name="connsiteY164" fmla="*/ 4235094 h 5561888"/>
              <a:gd name="connsiteX165" fmla="*/ 1897032 w 5408405"/>
              <a:gd name="connsiteY165" fmla="*/ 4308568 h 5561888"/>
              <a:gd name="connsiteX166" fmla="*/ 1887698 w 5408405"/>
              <a:gd name="connsiteY166" fmla="*/ 4331893 h 5561888"/>
              <a:gd name="connsiteX167" fmla="*/ 1886531 w 5408405"/>
              <a:gd name="connsiteY167" fmla="*/ 4371546 h 5561888"/>
              <a:gd name="connsiteX168" fmla="*/ 1908701 w 5408405"/>
              <a:gd name="connsiteY168" fmla="*/ 4405367 h 5561888"/>
              <a:gd name="connsiteX169" fmla="*/ 1929704 w 5408405"/>
              <a:gd name="connsiteY169" fmla="*/ 4469511 h 5561888"/>
              <a:gd name="connsiteX170" fmla="*/ 1921536 w 5408405"/>
              <a:gd name="connsiteY170" fmla="*/ 4497501 h 5561888"/>
              <a:gd name="connsiteX171" fmla="*/ 1915702 w 5408405"/>
              <a:gd name="connsiteY171" fmla="*/ 4519659 h 5561888"/>
              <a:gd name="connsiteX172" fmla="*/ 1885364 w 5408405"/>
              <a:gd name="connsiteY172" fmla="*/ 4510329 h 5561888"/>
              <a:gd name="connsiteX173" fmla="*/ 1867862 w 5408405"/>
              <a:gd name="connsiteY173" fmla="*/ 4478841 h 5561888"/>
              <a:gd name="connsiteX174" fmla="*/ 1816521 w 5408405"/>
              <a:gd name="connsiteY174" fmla="*/ 4538320 h 5561888"/>
              <a:gd name="connsiteX175" fmla="*/ 1828189 w 5408405"/>
              <a:gd name="connsiteY175" fmla="*/ 4568642 h 5561888"/>
              <a:gd name="connsiteX176" fmla="*/ 1858527 w 5408405"/>
              <a:gd name="connsiteY176" fmla="*/ 4597798 h 5561888"/>
              <a:gd name="connsiteX177" fmla="*/ 1877196 w 5408405"/>
              <a:gd name="connsiteY177" fmla="*/ 4635118 h 5561888"/>
              <a:gd name="connsiteX178" fmla="*/ 1852693 w 5408405"/>
              <a:gd name="connsiteY178" fmla="*/ 4654945 h 5561888"/>
              <a:gd name="connsiteX179" fmla="*/ 1825855 w 5408405"/>
              <a:gd name="connsiteY179" fmla="*/ 4679436 h 5561888"/>
              <a:gd name="connsiteX180" fmla="*/ 1822355 w 5408405"/>
              <a:gd name="connsiteY180" fmla="*/ 4720255 h 5561888"/>
              <a:gd name="connsiteX181" fmla="*/ 1781516 w 5408405"/>
              <a:gd name="connsiteY181" fmla="*/ 4703927 h 5561888"/>
              <a:gd name="connsiteX182" fmla="*/ 1766347 w 5408405"/>
              <a:gd name="connsiteY182" fmla="*/ 4692265 h 5561888"/>
              <a:gd name="connsiteX183" fmla="*/ 1743010 w 5408405"/>
              <a:gd name="connsiteY183" fmla="*/ 4693431 h 5561888"/>
              <a:gd name="connsiteX184" fmla="*/ 1743010 w 5408405"/>
              <a:gd name="connsiteY184" fmla="*/ 4714424 h 5561888"/>
              <a:gd name="connsiteX185" fmla="*/ 1741843 w 5408405"/>
              <a:gd name="connsiteY185" fmla="*/ 4745912 h 5561888"/>
              <a:gd name="connsiteX186" fmla="*/ 1708005 w 5408405"/>
              <a:gd name="connsiteY186" fmla="*/ 4742414 h 5561888"/>
              <a:gd name="connsiteX187" fmla="*/ 1702171 w 5408405"/>
              <a:gd name="connsiteY187" fmla="*/ 4737749 h 5561888"/>
              <a:gd name="connsiteX188" fmla="*/ 1651997 w 5408405"/>
              <a:gd name="connsiteY188" fmla="*/ 4752910 h 5561888"/>
              <a:gd name="connsiteX189" fmla="*/ 1620492 w 5408405"/>
              <a:gd name="connsiteY189" fmla="*/ 4779734 h 5561888"/>
              <a:gd name="connsiteX190" fmla="*/ 1608824 w 5408405"/>
              <a:gd name="connsiteY190" fmla="*/ 4778567 h 5561888"/>
              <a:gd name="connsiteX191" fmla="*/ 1573819 w 5408405"/>
              <a:gd name="connsiteY191" fmla="*/ 4800726 h 5561888"/>
              <a:gd name="connsiteX192" fmla="*/ 1551649 w 5408405"/>
              <a:gd name="connsiteY192" fmla="*/ 4828716 h 5561888"/>
              <a:gd name="connsiteX193" fmla="*/ 1495640 w 5408405"/>
              <a:gd name="connsiteY193" fmla="*/ 4898691 h 5561888"/>
              <a:gd name="connsiteX194" fmla="*/ 1479305 w 5408405"/>
              <a:gd name="connsiteY194" fmla="*/ 4982661 h 5561888"/>
              <a:gd name="connsiteX195" fmla="*/ 1453634 w 5408405"/>
              <a:gd name="connsiteY195" fmla="*/ 5007153 h 5561888"/>
              <a:gd name="connsiteX196" fmla="*/ 1313614 w 5408405"/>
              <a:gd name="connsiteY196" fmla="*/ 4994324 h 5561888"/>
              <a:gd name="connsiteX197" fmla="*/ 1289110 w 5408405"/>
              <a:gd name="connsiteY197" fmla="*/ 4947674 h 5561888"/>
              <a:gd name="connsiteX198" fmla="*/ 1261106 w 5408405"/>
              <a:gd name="connsiteY198" fmla="*/ 4857873 h 5561888"/>
              <a:gd name="connsiteX199" fmla="*/ 1242437 w 5408405"/>
              <a:gd name="connsiteY199" fmla="*/ 4847376 h 5561888"/>
              <a:gd name="connsiteX200" fmla="*/ 1158424 w 5408405"/>
              <a:gd name="connsiteY200" fmla="*/ 4842711 h 5561888"/>
              <a:gd name="connsiteX201" fmla="*/ 1118752 w 5408405"/>
              <a:gd name="connsiteY201" fmla="*/ 4824051 h 5561888"/>
              <a:gd name="connsiteX202" fmla="*/ 1083747 w 5408405"/>
              <a:gd name="connsiteY202" fmla="*/ 4792562 h 5561888"/>
              <a:gd name="connsiteX203" fmla="*/ 1035907 w 5408405"/>
              <a:gd name="connsiteY203" fmla="*/ 4794895 h 5561888"/>
              <a:gd name="connsiteX204" fmla="*/ 988066 w 5408405"/>
              <a:gd name="connsiteY204" fmla="*/ 4777401 h 5561888"/>
              <a:gd name="connsiteX205" fmla="*/ 915722 w 5408405"/>
              <a:gd name="connsiteY205" fmla="*/ 4761074 h 5561888"/>
              <a:gd name="connsiteX206" fmla="*/ 865548 w 5408405"/>
              <a:gd name="connsiteY206" fmla="*/ 4818220 h 5561888"/>
              <a:gd name="connsiteX207" fmla="*/ 810707 w 5408405"/>
              <a:gd name="connsiteY207" fmla="*/ 4848543 h 5561888"/>
              <a:gd name="connsiteX208" fmla="*/ 871382 w 5408405"/>
              <a:gd name="connsiteY208" fmla="*/ 4748245 h 5561888"/>
              <a:gd name="connsiteX209" fmla="*/ 823542 w 5408405"/>
              <a:gd name="connsiteY209" fmla="*/ 4650280 h 5561888"/>
              <a:gd name="connsiteX210" fmla="*/ 751198 w 5408405"/>
              <a:gd name="connsiteY210" fmla="*/ 4589635 h 5561888"/>
              <a:gd name="connsiteX211" fmla="*/ 745364 w 5408405"/>
              <a:gd name="connsiteY211" fmla="*/ 4572141 h 5561888"/>
              <a:gd name="connsiteX212" fmla="*/ 712693 w 5408405"/>
              <a:gd name="connsiteY212" fmla="*/ 4558146 h 5561888"/>
              <a:gd name="connsiteX213" fmla="*/ 663685 w 5408405"/>
              <a:gd name="connsiteY213" fmla="*/ 4604796 h 5561888"/>
              <a:gd name="connsiteX214" fmla="*/ 633348 w 5408405"/>
              <a:gd name="connsiteY214" fmla="*/ 4615292 h 5561888"/>
              <a:gd name="connsiteX215" fmla="*/ 592508 w 5408405"/>
              <a:gd name="connsiteY215" fmla="*/ 4608295 h 5561888"/>
              <a:gd name="connsiteX216" fmla="*/ 572672 w 5408405"/>
              <a:gd name="connsiteY216" fmla="*/ 4621123 h 5561888"/>
              <a:gd name="connsiteX217" fmla="*/ 583174 w 5408405"/>
              <a:gd name="connsiteY217" fmla="*/ 4643282 h 5561888"/>
              <a:gd name="connsiteX218" fmla="*/ 604177 w 5408405"/>
              <a:gd name="connsiteY218" fmla="*/ 4652612 h 5561888"/>
              <a:gd name="connsiteX219" fmla="*/ 618179 w 5408405"/>
              <a:gd name="connsiteY219" fmla="*/ 4680602 h 5561888"/>
              <a:gd name="connsiteX220" fmla="*/ 663685 w 5408405"/>
              <a:gd name="connsiteY220" fmla="*/ 4770404 h 5561888"/>
              <a:gd name="connsiteX221" fmla="*/ 680021 w 5408405"/>
              <a:gd name="connsiteY221" fmla="*/ 4783232 h 5561888"/>
              <a:gd name="connsiteX222" fmla="*/ 657851 w 5408405"/>
              <a:gd name="connsiteY222" fmla="*/ 4797227 h 5561888"/>
              <a:gd name="connsiteX223" fmla="*/ 654351 w 5408405"/>
              <a:gd name="connsiteY223" fmla="*/ 4797227 h 5561888"/>
              <a:gd name="connsiteX224" fmla="*/ 632181 w 5408405"/>
              <a:gd name="connsiteY224" fmla="*/ 4836880 h 5561888"/>
              <a:gd name="connsiteX225" fmla="*/ 629847 w 5408405"/>
              <a:gd name="connsiteY225" fmla="*/ 4891694 h 5561888"/>
              <a:gd name="connsiteX226" fmla="*/ 610011 w 5408405"/>
              <a:gd name="connsiteY226" fmla="*/ 4968666 h 5561888"/>
              <a:gd name="connsiteX227" fmla="*/ 592508 w 5408405"/>
              <a:gd name="connsiteY227" fmla="*/ 4989659 h 5561888"/>
              <a:gd name="connsiteX228" fmla="*/ 544668 w 5408405"/>
              <a:gd name="connsiteY228" fmla="*/ 5050304 h 5561888"/>
              <a:gd name="connsiteX229" fmla="*/ 516664 w 5408405"/>
              <a:gd name="connsiteY229" fmla="*/ 5060800 h 5561888"/>
              <a:gd name="connsiteX230" fmla="*/ 401147 w 5408405"/>
              <a:gd name="connsiteY230" fmla="*/ 5094622 h 5561888"/>
              <a:gd name="connsiteX231" fmla="*/ 401147 w 5408405"/>
              <a:gd name="connsiteY231" fmla="*/ 5120279 h 5561888"/>
              <a:gd name="connsiteX232" fmla="*/ 431485 w 5408405"/>
              <a:gd name="connsiteY232" fmla="*/ 5123778 h 5561888"/>
              <a:gd name="connsiteX233" fmla="*/ 452488 w 5408405"/>
              <a:gd name="connsiteY233" fmla="*/ 5109783 h 5561888"/>
              <a:gd name="connsiteX234" fmla="*/ 472324 w 5408405"/>
              <a:gd name="connsiteY234" fmla="*/ 5107450 h 5561888"/>
              <a:gd name="connsiteX235" fmla="*/ 468824 w 5408405"/>
              <a:gd name="connsiteY235" fmla="*/ 5128443 h 5561888"/>
              <a:gd name="connsiteX236" fmla="*/ 452488 w 5408405"/>
              <a:gd name="connsiteY236" fmla="*/ 5143604 h 5561888"/>
              <a:gd name="connsiteX237" fmla="*/ 446654 w 5408405"/>
              <a:gd name="connsiteY237" fmla="*/ 5179758 h 5561888"/>
              <a:gd name="connsiteX238" fmla="*/ 478158 w 5408405"/>
              <a:gd name="connsiteY238" fmla="*/ 5172761 h 5561888"/>
              <a:gd name="connsiteX239" fmla="*/ 502662 w 5408405"/>
              <a:gd name="connsiteY239" fmla="*/ 5152934 h 5561888"/>
              <a:gd name="connsiteX240" fmla="*/ 525999 w 5408405"/>
              <a:gd name="connsiteY240" fmla="*/ 5168096 h 5561888"/>
              <a:gd name="connsiteX241" fmla="*/ 500328 w 5408405"/>
              <a:gd name="connsiteY241" fmla="*/ 5234572 h 5561888"/>
              <a:gd name="connsiteX242" fmla="*/ 500328 w 5408405"/>
              <a:gd name="connsiteY242" fmla="*/ 5298716 h 5561888"/>
              <a:gd name="connsiteX243" fmla="*/ 523665 w 5408405"/>
              <a:gd name="connsiteY243" fmla="*/ 5324373 h 5561888"/>
              <a:gd name="connsiteX244" fmla="*/ 530666 w 5408405"/>
              <a:gd name="connsiteY244" fmla="*/ 5337202 h 5561888"/>
              <a:gd name="connsiteX245" fmla="*/ 517831 w 5408405"/>
              <a:gd name="connsiteY245" fmla="*/ 5344200 h 5561888"/>
              <a:gd name="connsiteX246" fmla="*/ 493327 w 5408405"/>
              <a:gd name="connsiteY246" fmla="*/ 5367525 h 5561888"/>
              <a:gd name="connsiteX247" fmla="*/ 462989 w 5408405"/>
              <a:gd name="connsiteY247" fmla="*/ 5420006 h 5561888"/>
              <a:gd name="connsiteX248" fmla="*/ 461823 w 5408405"/>
              <a:gd name="connsiteY248" fmla="*/ 5447996 h 5561888"/>
              <a:gd name="connsiteX249" fmla="*/ 471157 w 5408405"/>
              <a:gd name="connsiteY249" fmla="*/ 5466656 h 5561888"/>
              <a:gd name="connsiteX250" fmla="*/ 451321 w 5408405"/>
              <a:gd name="connsiteY250" fmla="*/ 5479485 h 5561888"/>
              <a:gd name="connsiteX251" fmla="*/ 434985 w 5408405"/>
              <a:gd name="connsiteY251" fmla="*/ 5481817 h 5561888"/>
              <a:gd name="connsiteX252" fmla="*/ 415149 w 5408405"/>
              <a:gd name="connsiteY252" fmla="*/ 5529634 h 5561888"/>
              <a:gd name="connsiteX253" fmla="*/ 420983 w 5408405"/>
              <a:gd name="connsiteY253" fmla="*/ 5538964 h 5561888"/>
              <a:gd name="connsiteX254" fmla="*/ 419816 w 5408405"/>
              <a:gd name="connsiteY254" fmla="*/ 5559956 h 5561888"/>
              <a:gd name="connsiteX255" fmla="*/ 401147 w 5408405"/>
              <a:gd name="connsiteY255" fmla="*/ 5555291 h 5561888"/>
              <a:gd name="connsiteX256" fmla="*/ 389479 w 5408405"/>
              <a:gd name="connsiteY256" fmla="*/ 5540130 h 5561888"/>
              <a:gd name="connsiteX257" fmla="*/ 366142 w 5408405"/>
              <a:gd name="connsiteY257" fmla="*/ 5536631 h 5561888"/>
              <a:gd name="connsiteX258" fmla="*/ 294965 w 5408405"/>
              <a:gd name="connsiteY258" fmla="*/ 5555291 h 5561888"/>
              <a:gd name="connsiteX259" fmla="*/ 206285 w 5408405"/>
              <a:gd name="connsiteY259" fmla="*/ 5561122 h 5561888"/>
              <a:gd name="connsiteX260" fmla="*/ 185282 w 5408405"/>
              <a:gd name="connsiteY260" fmla="*/ 5550626 h 5561888"/>
              <a:gd name="connsiteX261" fmla="*/ 124607 w 5408405"/>
              <a:gd name="connsiteY261" fmla="*/ 5522636 h 5561888"/>
              <a:gd name="connsiteX262" fmla="*/ 112938 w 5408405"/>
              <a:gd name="connsiteY262" fmla="*/ 5514472 h 5561888"/>
              <a:gd name="connsiteX263" fmla="*/ 61597 w 5408405"/>
              <a:gd name="connsiteY263" fmla="*/ 5452661 h 5561888"/>
              <a:gd name="connsiteX264" fmla="*/ 30093 w 5408405"/>
              <a:gd name="connsiteY264" fmla="*/ 5347698 h 5561888"/>
              <a:gd name="connsiteX265" fmla="*/ 14924 w 5408405"/>
              <a:gd name="connsiteY265" fmla="*/ 5311544 h 5561888"/>
              <a:gd name="connsiteX266" fmla="*/ 18424 w 5408405"/>
              <a:gd name="connsiteY266" fmla="*/ 5260229 h 5561888"/>
              <a:gd name="connsiteX267" fmla="*/ 23092 w 5408405"/>
              <a:gd name="connsiteY267" fmla="*/ 5217078 h 5561888"/>
              <a:gd name="connsiteX268" fmla="*/ 21925 w 5408405"/>
              <a:gd name="connsiteY268" fmla="*/ 5199584 h 5561888"/>
              <a:gd name="connsiteX269" fmla="*/ 90768 w 5408405"/>
              <a:gd name="connsiteY269" fmla="*/ 5120279 h 5561888"/>
              <a:gd name="connsiteX270" fmla="*/ 156111 w 5408405"/>
              <a:gd name="connsiteY270" fmla="*/ 5081793 h 5561888"/>
              <a:gd name="connsiteX271" fmla="*/ 205118 w 5408405"/>
              <a:gd name="connsiteY271" fmla="*/ 5017649 h 5561888"/>
              <a:gd name="connsiteX272" fmla="*/ 198117 w 5408405"/>
              <a:gd name="connsiteY272" fmla="*/ 5004820 h 5561888"/>
              <a:gd name="connsiteX273" fmla="*/ 129274 w 5408405"/>
              <a:gd name="connsiteY273" fmla="*/ 4923183 h 5561888"/>
              <a:gd name="connsiteX274" fmla="*/ 119939 w 5408405"/>
              <a:gd name="connsiteY274" fmla="*/ 4904523 h 5561888"/>
              <a:gd name="connsiteX275" fmla="*/ 110604 w 5408405"/>
              <a:gd name="connsiteY275" fmla="*/ 4846210 h 5561888"/>
              <a:gd name="connsiteX276" fmla="*/ 94269 w 5408405"/>
              <a:gd name="connsiteY276" fmla="*/ 4778567 h 5561888"/>
              <a:gd name="connsiteX277" fmla="*/ 95436 w 5408405"/>
              <a:gd name="connsiteY277" fmla="*/ 4750577 h 5561888"/>
              <a:gd name="connsiteX278" fmla="*/ 157278 w 5408405"/>
              <a:gd name="connsiteY278" fmla="*/ 4600131 h 5561888"/>
              <a:gd name="connsiteX279" fmla="*/ 168946 w 5408405"/>
              <a:gd name="connsiteY279" fmla="*/ 4590801 h 5561888"/>
              <a:gd name="connsiteX280" fmla="*/ 240123 w 5408405"/>
              <a:gd name="connsiteY280" fmla="*/ 4556980 h 5561888"/>
              <a:gd name="connsiteX281" fmla="*/ 270461 w 5408405"/>
              <a:gd name="connsiteY281" fmla="*/ 4547650 h 5561888"/>
              <a:gd name="connsiteX282" fmla="*/ 321802 w 5408405"/>
              <a:gd name="connsiteY282" fmla="*/ 4535987 h 5561888"/>
              <a:gd name="connsiteX283" fmla="*/ 360308 w 5408405"/>
              <a:gd name="connsiteY283" fmla="*/ 4502166 h 5561888"/>
              <a:gd name="connsiteX284" fmla="*/ 388312 w 5408405"/>
              <a:gd name="connsiteY284" fmla="*/ 4511496 h 5561888"/>
              <a:gd name="connsiteX285" fmla="*/ 391812 w 5408405"/>
              <a:gd name="connsiteY285" fmla="*/ 4525491 h 5561888"/>
              <a:gd name="connsiteX286" fmla="*/ 402314 w 5408405"/>
              <a:gd name="connsiteY286" fmla="*/ 4541818 h 5561888"/>
              <a:gd name="connsiteX287" fmla="*/ 417483 w 5408405"/>
              <a:gd name="connsiteY287" fmla="*/ 4531322 h 5561888"/>
              <a:gd name="connsiteX288" fmla="*/ 452488 w 5408405"/>
              <a:gd name="connsiteY288" fmla="*/ 4537153 h 5561888"/>
              <a:gd name="connsiteX289" fmla="*/ 459489 w 5408405"/>
              <a:gd name="connsiteY289" fmla="*/ 4552315 h 5561888"/>
              <a:gd name="connsiteX290" fmla="*/ 480492 w 5408405"/>
              <a:gd name="connsiteY290" fmla="*/ 4560478 h 5561888"/>
              <a:gd name="connsiteX291" fmla="*/ 488660 w 5408405"/>
              <a:gd name="connsiteY291" fmla="*/ 4540652 h 5561888"/>
              <a:gd name="connsiteX292" fmla="*/ 521331 w 5408405"/>
              <a:gd name="connsiteY292" fmla="*/ 4399536 h 5561888"/>
              <a:gd name="connsiteX293" fmla="*/ 596009 w 5408405"/>
              <a:gd name="connsiteY293" fmla="*/ 4352885 h 5561888"/>
              <a:gd name="connsiteX294" fmla="*/ 607677 w 5408405"/>
              <a:gd name="connsiteY294" fmla="*/ 4333059 h 5561888"/>
              <a:gd name="connsiteX295" fmla="*/ 586674 w 5408405"/>
              <a:gd name="connsiteY295" fmla="*/ 4287575 h 5561888"/>
              <a:gd name="connsiteX296" fmla="*/ 591341 w 5408405"/>
              <a:gd name="connsiteY296" fmla="*/ 4267749 h 5561888"/>
              <a:gd name="connsiteX297" fmla="*/ 613511 w 5408405"/>
              <a:gd name="connsiteY297" fmla="*/ 4189610 h 5561888"/>
              <a:gd name="connsiteX298" fmla="*/ 596009 w 5408405"/>
              <a:gd name="connsiteY298" fmla="*/ 4181446 h 5561888"/>
              <a:gd name="connsiteX299" fmla="*/ 545835 w 5408405"/>
              <a:gd name="connsiteY299" fmla="*/ 4156955 h 5561888"/>
              <a:gd name="connsiteX300" fmla="*/ 563337 w 5408405"/>
              <a:gd name="connsiteY300" fmla="*/ 4103308 h 5561888"/>
              <a:gd name="connsiteX301" fmla="*/ 592508 w 5408405"/>
              <a:gd name="connsiteY301" fmla="*/ 4098643 h 5561888"/>
              <a:gd name="connsiteX302" fmla="*/ 617012 w 5408405"/>
              <a:gd name="connsiteY302" fmla="*/ 4054325 h 5561888"/>
              <a:gd name="connsiteX303" fmla="*/ 599509 w 5408405"/>
              <a:gd name="connsiteY303" fmla="*/ 4021670 h 5561888"/>
              <a:gd name="connsiteX304" fmla="*/ 578506 w 5408405"/>
              <a:gd name="connsiteY304" fmla="*/ 3990181 h 5561888"/>
              <a:gd name="connsiteX305" fmla="*/ 572672 w 5408405"/>
              <a:gd name="connsiteY305" fmla="*/ 3961025 h 5561888"/>
              <a:gd name="connsiteX306" fmla="*/ 598343 w 5408405"/>
              <a:gd name="connsiteY306" fmla="*/ 3955193 h 5561888"/>
              <a:gd name="connsiteX307" fmla="*/ 655518 w 5408405"/>
              <a:gd name="connsiteY307" fmla="*/ 3936533 h 5561888"/>
              <a:gd name="connsiteX308" fmla="*/ 660185 w 5408405"/>
              <a:gd name="connsiteY308" fmla="*/ 3906211 h 5561888"/>
              <a:gd name="connsiteX309" fmla="*/ 618179 w 5408405"/>
              <a:gd name="connsiteY309" fmla="*/ 3857228 h 5561888"/>
              <a:gd name="connsiteX310" fmla="*/ 593675 w 5408405"/>
              <a:gd name="connsiteY310" fmla="*/ 3769759 h 5561888"/>
              <a:gd name="connsiteX311" fmla="*/ 586674 w 5408405"/>
              <a:gd name="connsiteY311" fmla="*/ 3748767 h 5561888"/>
              <a:gd name="connsiteX312" fmla="*/ 554003 w 5408405"/>
              <a:gd name="connsiteY312" fmla="*/ 3724275 h 5561888"/>
              <a:gd name="connsiteX313" fmla="*/ 507329 w 5408405"/>
              <a:gd name="connsiteY313" fmla="*/ 3686955 h 5561888"/>
              <a:gd name="connsiteX314" fmla="*/ 490993 w 5408405"/>
              <a:gd name="connsiteY314" fmla="*/ 3713779 h 5561888"/>
              <a:gd name="connsiteX315" fmla="*/ 469990 w 5408405"/>
              <a:gd name="connsiteY315" fmla="*/ 3732439 h 5561888"/>
              <a:gd name="connsiteX316" fmla="*/ 432652 w 5408405"/>
              <a:gd name="connsiteY316" fmla="*/ 3712613 h 5561888"/>
              <a:gd name="connsiteX317" fmla="*/ 446654 w 5408405"/>
              <a:gd name="connsiteY317" fmla="*/ 3690454 h 5561888"/>
              <a:gd name="connsiteX318" fmla="*/ 461823 w 5408405"/>
              <a:gd name="connsiteY318" fmla="*/ 3672960 h 5561888"/>
              <a:gd name="connsiteX319" fmla="*/ 410482 w 5408405"/>
              <a:gd name="connsiteY319" fmla="*/ 3637973 h 5561888"/>
              <a:gd name="connsiteX320" fmla="*/ 382478 w 5408405"/>
              <a:gd name="connsiteY320" fmla="*/ 3649635 h 5561888"/>
              <a:gd name="connsiteX321" fmla="*/ 354474 w 5408405"/>
              <a:gd name="connsiteY321" fmla="*/ 3637973 h 5561888"/>
              <a:gd name="connsiteX322" fmla="*/ 357974 w 5408405"/>
              <a:gd name="connsiteY322" fmla="*/ 3609983 h 5561888"/>
              <a:gd name="connsiteX323" fmla="*/ 403481 w 5408405"/>
              <a:gd name="connsiteY323" fmla="*/ 3584325 h 5561888"/>
              <a:gd name="connsiteX324" fmla="*/ 431485 w 5408405"/>
              <a:gd name="connsiteY324" fmla="*/ 3528345 h 5561888"/>
              <a:gd name="connsiteX325" fmla="*/ 405814 w 5408405"/>
              <a:gd name="connsiteY325" fmla="*/ 3405889 h 5561888"/>
              <a:gd name="connsiteX326" fmla="*/ 388312 w 5408405"/>
              <a:gd name="connsiteY326" fmla="*/ 3388395 h 5561888"/>
              <a:gd name="connsiteX327" fmla="*/ 296132 w 5408405"/>
              <a:gd name="connsiteY327" fmla="*/ 3352241 h 5561888"/>
              <a:gd name="connsiteX328" fmla="*/ 370809 w 5408405"/>
              <a:gd name="connsiteY328" fmla="*/ 3348742 h 5561888"/>
              <a:gd name="connsiteX329" fmla="*/ 451321 w 5408405"/>
              <a:gd name="connsiteY329" fmla="*/ 3286931 h 5561888"/>
              <a:gd name="connsiteX330" fmla="*/ 426817 w 5408405"/>
              <a:gd name="connsiteY330" fmla="*/ 3249611 h 5561888"/>
              <a:gd name="connsiteX331" fmla="*/ 399980 w 5408405"/>
              <a:gd name="connsiteY331" fmla="*/ 3240281 h 5561888"/>
              <a:gd name="connsiteX332" fmla="*/ 437319 w 5408405"/>
              <a:gd name="connsiteY332" fmla="*/ 3226286 h 5561888"/>
              <a:gd name="connsiteX333" fmla="*/ 455988 w 5408405"/>
              <a:gd name="connsiteY333" fmla="*/ 3208792 h 5561888"/>
              <a:gd name="connsiteX334" fmla="*/ 430318 w 5408405"/>
              <a:gd name="connsiteY334" fmla="*/ 3122489 h 5561888"/>
              <a:gd name="connsiteX335" fmla="*/ 401147 w 5408405"/>
              <a:gd name="connsiteY335" fmla="*/ 3075839 h 5561888"/>
              <a:gd name="connsiteX336" fmla="*/ 390645 w 5408405"/>
              <a:gd name="connsiteY336" fmla="*/ 2998867 h 5561888"/>
              <a:gd name="connsiteX337" fmla="*/ 364975 w 5408405"/>
              <a:gd name="connsiteY337" fmla="*/ 2949884 h 5561888"/>
              <a:gd name="connsiteX338" fmla="*/ 352140 w 5408405"/>
              <a:gd name="connsiteY338" fmla="*/ 2947552 h 5561888"/>
              <a:gd name="connsiteX339" fmla="*/ 395313 w 5408405"/>
              <a:gd name="connsiteY339" fmla="*/ 2919562 h 5561888"/>
              <a:gd name="connsiteX340" fmla="*/ 433818 w 5408405"/>
              <a:gd name="connsiteY340" fmla="*/ 2882242 h 5561888"/>
              <a:gd name="connsiteX341" fmla="*/ 422150 w 5408405"/>
              <a:gd name="connsiteY341" fmla="*/ 2851919 h 5561888"/>
              <a:gd name="connsiteX342" fmla="*/ 396480 w 5408405"/>
              <a:gd name="connsiteY342" fmla="*/ 2818098 h 5561888"/>
              <a:gd name="connsiteX343" fmla="*/ 424484 w 5408405"/>
              <a:gd name="connsiteY343" fmla="*/ 2793607 h 5561888"/>
              <a:gd name="connsiteX344" fmla="*/ 436152 w 5408405"/>
              <a:gd name="connsiteY344" fmla="*/ 2784277 h 5561888"/>
              <a:gd name="connsiteX345" fmla="*/ 422150 w 5408405"/>
              <a:gd name="connsiteY345" fmla="*/ 2762118 h 5561888"/>
              <a:gd name="connsiteX346" fmla="*/ 404648 w 5408405"/>
              <a:gd name="connsiteY346" fmla="*/ 2717800 h 5561888"/>
              <a:gd name="connsiteX347" fmla="*/ 401147 w 5408405"/>
              <a:gd name="connsiteY347" fmla="*/ 2623334 h 5561888"/>
              <a:gd name="connsiteX348" fmla="*/ 403481 w 5408405"/>
              <a:gd name="connsiteY348" fmla="*/ 2597676 h 5561888"/>
              <a:gd name="connsiteX349" fmla="*/ 409315 w 5408405"/>
              <a:gd name="connsiteY349" fmla="*/ 2525369 h 5561888"/>
              <a:gd name="connsiteX350" fmla="*/ 422150 w 5408405"/>
              <a:gd name="connsiteY350" fmla="*/ 2510207 h 5561888"/>
              <a:gd name="connsiteX351" fmla="*/ 475825 w 5408405"/>
              <a:gd name="connsiteY351" fmla="*/ 2464724 h 5561888"/>
              <a:gd name="connsiteX352" fmla="*/ 485159 w 5408405"/>
              <a:gd name="connsiteY352" fmla="*/ 2448396 h 5561888"/>
              <a:gd name="connsiteX353" fmla="*/ 542334 w 5408405"/>
              <a:gd name="connsiteY353" fmla="*/ 2422738 h 5561888"/>
              <a:gd name="connsiteX354" fmla="*/ 584340 w 5408405"/>
              <a:gd name="connsiteY354" fmla="*/ 2404078 h 5561888"/>
              <a:gd name="connsiteX355" fmla="*/ 622846 w 5408405"/>
              <a:gd name="connsiteY355" fmla="*/ 2372590 h 5561888"/>
              <a:gd name="connsiteX356" fmla="*/ 641515 w 5408405"/>
              <a:gd name="connsiteY356" fmla="*/ 2345766 h 5561888"/>
              <a:gd name="connsiteX357" fmla="*/ 648517 w 5408405"/>
              <a:gd name="connsiteY357" fmla="*/ 2310778 h 5561888"/>
              <a:gd name="connsiteX358" fmla="*/ 642682 w 5408405"/>
              <a:gd name="connsiteY358" fmla="*/ 2293285 h 5561888"/>
              <a:gd name="connsiteX359" fmla="*/ 615845 w 5408405"/>
              <a:gd name="connsiteY359" fmla="*/ 2286287 h 5561888"/>
              <a:gd name="connsiteX360" fmla="*/ 597176 w 5408405"/>
              <a:gd name="connsiteY360" fmla="*/ 2248967 h 5561888"/>
              <a:gd name="connsiteX361" fmla="*/ 619346 w 5408405"/>
              <a:gd name="connsiteY361" fmla="*/ 2210481 h 5561888"/>
              <a:gd name="connsiteX362" fmla="*/ 657851 w 5408405"/>
              <a:gd name="connsiteY362" fmla="*/ 2198818 h 5561888"/>
              <a:gd name="connsiteX363" fmla="*/ 676521 w 5408405"/>
              <a:gd name="connsiteY363" fmla="*/ 2190654 h 5561888"/>
              <a:gd name="connsiteX364" fmla="*/ 668353 w 5408405"/>
              <a:gd name="connsiteY364" fmla="*/ 2153334 h 5561888"/>
              <a:gd name="connsiteX365" fmla="*/ 663685 w 5408405"/>
              <a:gd name="connsiteY365" fmla="*/ 2152168 h 5561888"/>
              <a:gd name="connsiteX366" fmla="*/ 635681 w 5408405"/>
              <a:gd name="connsiteY366" fmla="*/ 2139339 h 5561888"/>
              <a:gd name="connsiteX367" fmla="*/ 648517 w 5408405"/>
              <a:gd name="connsiteY367" fmla="*/ 2093855 h 5561888"/>
              <a:gd name="connsiteX368" fmla="*/ 683522 w 5408405"/>
              <a:gd name="connsiteY368" fmla="*/ 2071697 h 5561888"/>
              <a:gd name="connsiteX369" fmla="*/ 703358 w 5408405"/>
              <a:gd name="connsiteY369" fmla="*/ 2082193 h 5561888"/>
              <a:gd name="connsiteX370" fmla="*/ 711526 w 5408405"/>
              <a:gd name="connsiteY370" fmla="*/ 2091523 h 5561888"/>
              <a:gd name="connsiteX371" fmla="*/ 720860 w 5408405"/>
              <a:gd name="connsiteY371" fmla="*/ 2081027 h 5561888"/>
              <a:gd name="connsiteX372" fmla="*/ 723194 w 5408405"/>
              <a:gd name="connsiteY372" fmla="*/ 2055369 h 5561888"/>
              <a:gd name="connsiteX373" fmla="*/ 771034 w 5408405"/>
              <a:gd name="connsiteY373" fmla="*/ 2027379 h 5561888"/>
              <a:gd name="connsiteX374" fmla="*/ 779202 w 5408405"/>
              <a:gd name="connsiteY374" fmla="*/ 2030878 h 5561888"/>
              <a:gd name="connsiteX375" fmla="*/ 839878 w 5408405"/>
              <a:gd name="connsiteY375" fmla="*/ 2009885 h 5561888"/>
              <a:gd name="connsiteX376" fmla="*/ 872549 w 5408405"/>
              <a:gd name="connsiteY376" fmla="*/ 1988893 h 5561888"/>
              <a:gd name="connsiteX377" fmla="*/ 891219 w 5408405"/>
              <a:gd name="connsiteY377" fmla="*/ 1987727 h 5561888"/>
              <a:gd name="connsiteX378" fmla="*/ 961229 w 5408405"/>
              <a:gd name="connsiteY378" fmla="*/ 1935245 h 5561888"/>
              <a:gd name="connsiteX379" fmla="*/ 979898 w 5408405"/>
              <a:gd name="connsiteY379" fmla="*/ 1895593 h 5561888"/>
              <a:gd name="connsiteX380" fmla="*/ 1004402 w 5408405"/>
              <a:gd name="connsiteY380" fmla="*/ 1886263 h 5561888"/>
              <a:gd name="connsiteX381" fmla="*/ 1010236 w 5408405"/>
              <a:gd name="connsiteY381" fmla="*/ 1908421 h 5561888"/>
              <a:gd name="connsiteX382" fmla="*/ 1054576 w 5408405"/>
              <a:gd name="connsiteY382" fmla="*/ 1949240 h 5561888"/>
              <a:gd name="connsiteX383" fmla="*/ 1105917 w 5408405"/>
              <a:gd name="connsiteY383" fmla="*/ 1948074 h 5561888"/>
              <a:gd name="connsiteX384" fmla="*/ 1144422 w 5408405"/>
              <a:gd name="connsiteY384" fmla="*/ 1978397 h 5561888"/>
              <a:gd name="connsiteX385" fmla="*/ 1237769 w 5408405"/>
              <a:gd name="connsiteY385" fmla="*/ 2001722 h 5561888"/>
              <a:gd name="connsiteX386" fmla="*/ 1255272 w 5408405"/>
              <a:gd name="connsiteY386" fmla="*/ 1992392 h 5561888"/>
              <a:gd name="connsiteX387" fmla="*/ 1293778 w 5408405"/>
              <a:gd name="connsiteY387" fmla="*/ 2055369 h 5561888"/>
              <a:gd name="connsiteX388" fmla="*/ 1366122 w 5408405"/>
              <a:gd name="connsiteY388" fmla="*/ 2055369 h 5561888"/>
              <a:gd name="connsiteX389" fmla="*/ 1361454 w 5408405"/>
              <a:gd name="connsiteY389" fmla="*/ 2068198 h 5561888"/>
              <a:gd name="connsiteX390" fmla="*/ 1381290 w 5408405"/>
              <a:gd name="connsiteY390" fmla="*/ 2133508 h 5561888"/>
              <a:gd name="connsiteX391" fmla="*/ 1404627 w 5408405"/>
              <a:gd name="connsiteY391" fmla="*/ 2178992 h 5561888"/>
              <a:gd name="connsiteX392" fmla="*/ 1436132 w 5408405"/>
              <a:gd name="connsiteY392" fmla="*/ 2232639 h 5561888"/>
              <a:gd name="connsiteX393" fmla="*/ 1452467 w 5408405"/>
              <a:gd name="connsiteY393" fmla="*/ 2215146 h 5561888"/>
              <a:gd name="connsiteX394" fmla="*/ 1475804 w 5408405"/>
              <a:gd name="connsiteY394" fmla="*/ 2180158 h 5561888"/>
              <a:gd name="connsiteX395" fmla="*/ 1490973 w 5408405"/>
              <a:gd name="connsiteY395" fmla="*/ 2194153 h 5561888"/>
              <a:gd name="connsiteX396" fmla="*/ 1536480 w 5408405"/>
              <a:gd name="connsiteY396" fmla="*/ 2257131 h 5561888"/>
              <a:gd name="connsiteX397" fmla="*/ 1682334 w 5408405"/>
              <a:gd name="connsiteY397" fmla="*/ 2317776 h 5561888"/>
              <a:gd name="connsiteX398" fmla="*/ 1752345 w 5408405"/>
              <a:gd name="connsiteY398" fmla="*/ 2360927 h 5561888"/>
              <a:gd name="connsiteX399" fmla="*/ 1790850 w 5408405"/>
              <a:gd name="connsiteY399" fmla="*/ 2355096 h 5561888"/>
              <a:gd name="connsiteX400" fmla="*/ 1825855 w 5408405"/>
              <a:gd name="connsiteY400" fmla="*/ 2351597 h 5561888"/>
              <a:gd name="connsiteX401" fmla="*/ 1817688 w 5408405"/>
              <a:gd name="connsiteY401" fmla="*/ 2380753 h 5561888"/>
              <a:gd name="connsiteX402" fmla="*/ 1807186 w 5408405"/>
              <a:gd name="connsiteY402" fmla="*/ 2436733 h 5561888"/>
              <a:gd name="connsiteX403" fmla="*/ 1836065 w 5408405"/>
              <a:gd name="connsiteY403" fmla="*/ 2571290 h 5561888"/>
              <a:gd name="connsiteX404" fmla="*/ 1836900 w 5408405"/>
              <a:gd name="connsiteY404" fmla="*/ 2614907 h 5561888"/>
              <a:gd name="connsiteX405" fmla="*/ 2065106 w 5408405"/>
              <a:gd name="connsiteY405" fmla="*/ 2240082 h 5561888"/>
              <a:gd name="connsiteX406" fmla="*/ 2042723 w 5408405"/>
              <a:gd name="connsiteY406" fmla="*/ 2222711 h 5561888"/>
              <a:gd name="connsiteX407" fmla="*/ 2003998 w 5408405"/>
              <a:gd name="connsiteY407" fmla="*/ 2224820 h 5561888"/>
              <a:gd name="connsiteX408" fmla="*/ 1989060 w 5408405"/>
              <a:gd name="connsiteY408" fmla="*/ 2226794 h 5561888"/>
              <a:gd name="connsiteX409" fmla="*/ 1993035 w 5408405"/>
              <a:gd name="connsiteY409" fmla="*/ 2208195 h 5561888"/>
              <a:gd name="connsiteX410" fmla="*/ 1994810 w 5408405"/>
              <a:gd name="connsiteY410" fmla="*/ 2206378 h 5561888"/>
              <a:gd name="connsiteX411" fmla="*/ 1985471 w 5408405"/>
              <a:gd name="connsiteY411" fmla="*/ 2174773 h 5561888"/>
              <a:gd name="connsiteX412" fmla="*/ 1958208 w 5408405"/>
              <a:gd name="connsiteY412" fmla="*/ 2145776 h 5561888"/>
              <a:gd name="connsiteX413" fmla="*/ 1928319 w 5408405"/>
              <a:gd name="connsiteY413" fmla="*/ 2096463 h 5561888"/>
              <a:gd name="connsiteX414" fmla="*/ 1926297 w 5408405"/>
              <a:gd name="connsiteY414" fmla="*/ 2076739 h 5561888"/>
              <a:gd name="connsiteX415" fmla="*/ 1919077 w 5408405"/>
              <a:gd name="connsiteY415" fmla="*/ 2021171 h 5561888"/>
              <a:gd name="connsiteX416" fmla="*/ 1927826 w 5408405"/>
              <a:gd name="connsiteY416" fmla="*/ 2001317 h 5561888"/>
              <a:gd name="connsiteX417" fmla="*/ 1968832 w 5408405"/>
              <a:gd name="connsiteY417" fmla="*/ 1924225 h 5561888"/>
              <a:gd name="connsiteX418" fmla="*/ 1955517 w 5408405"/>
              <a:gd name="connsiteY418" fmla="*/ 1911219 h 5561888"/>
              <a:gd name="connsiteX419" fmla="*/ 1938322 w 5408405"/>
              <a:gd name="connsiteY419" fmla="*/ 1925189 h 5561888"/>
              <a:gd name="connsiteX420" fmla="*/ 1934938 w 5408405"/>
              <a:gd name="connsiteY420" fmla="*/ 1943183 h 5561888"/>
              <a:gd name="connsiteX421" fmla="*/ 1926093 w 5408405"/>
              <a:gd name="connsiteY421" fmla="*/ 1954660 h 5561888"/>
              <a:gd name="connsiteX422" fmla="*/ 1916974 w 5408405"/>
              <a:gd name="connsiteY422" fmla="*/ 1942201 h 5561888"/>
              <a:gd name="connsiteX423" fmla="*/ 1917387 w 5408405"/>
              <a:gd name="connsiteY423" fmla="*/ 1926038 h 5561888"/>
              <a:gd name="connsiteX424" fmla="*/ 1901582 w 5408405"/>
              <a:gd name="connsiteY424" fmla="*/ 1904684 h 5561888"/>
              <a:gd name="connsiteX425" fmla="*/ 1889243 w 5408405"/>
              <a:gd name="connsiteY425" fmla="*/ 1924580 h 5561888"/>
              <a:gd name="connsiteX426" fmla="*/ 1887111 w 5408405"/>
              <a:gd name="connsiteY426" fmla="*/ 1947347 h 5561888"/>
              <a:gd name="connsiteX427" fmla="*/ 1867413 w 5408405"/>
              <a:gd name="connsiteY427" fmla="*/ 1951772 h 5561888"/>
              <a:gd name="connsiteX428" fmla="*/ 1845928 w 5408405"/>
              <a:gd name="connsiteY428" fmla="*/ 1904752 h 5561888"/>
              <a:gd name="connsiteX429" fmla="*/ 1812641 w 5408405"/>
              <a:gd name="connsiteY429" fmla="*/ 1872237 h 5561888"/>
              <a:gd name="connsiteX430" fmla="*/ 1787497 w 5408405"/>
              <a:gd name="connsiteY430" fmla="*/ 1871341 h 5561888"/>
              <a:gd name="connsiteX431" fmla="*/ 1777290 w 5408405"/>
              <a:gd name="connsiteY431" fmla="*/ 1868471 h 5561888"/>
              <a:gd name="connsiteX432" fmla="*/ 1780165 w 5408405"/>
              <a:gd name="connsiteY432" fmla="*/ 1858263 h 5561888"/>
              <a:gd name="connsiteX433" fmla="*/ 1780482 w 5408405"/>
              <a:gd name="connsiteY433" fmla="*/ 1833723 h 5561888"/>
              <a:gd name="connsiteX434" fmla="*/ 1768626 w 5408405"/>
              <a:gd name="connsiteY434" fmla="*/ 1791375 h 5561888"/>
              <a:gd name="connsiteX435" fmla="*/ 1754692 w 5408405"/>
              <a:gd name="connsiteY435" fmla="*/ 1776581 h 5561888"/>
              <a:gd name="connsiteX436" fmla="*/ 1740276 w 5408405"/>
              <a:gd name="connsiteY436" fmla="*/ 1771966 h 5561888"/>
              <a:gd name="connsiteX437" fmla="*/ 1743674 w 5408405"/>
              <a:gd name="connsiteY437" fmla="*/ 1755169 h 5561888"/>
              <a:gd name="connsiteX438" fmla="*/ 1750745 w 5408405"/>
              <a:gd name="connsiteY438" fmla="*/ 1745509 h 5561888"/>
              <a:gd name="connsiteX439" fmla="*/ 1735986 w 5408405"/>
              <a:gd name="connsiteY439" fmla="*/ 1710977 h 5561888"/>
              <a:gd name="connsiteX440" fmla="*/ 1728187 w 5408405"/>
              <a:gd name="connsiteY440" fmla="*/ 1709275 h 5561888"/>
              <a:gd name="connsiteX441" fmla="*/ 1717885 w 5408405"/>
              <a:gd name="connsiteY441" fmla="*/ 1698028 h 5561888"/>
              <a:gd name="connsiteX442" fmla="*/ 1729769 w 5408405"/>
              <a:gd name="connsiteY442" fmla="*/ 1690704 h 5561888"/>
              <a:gd name="connsiteX443" fmla="*/ 1743552 w 5408405"/>
              <a:gd name="connsiteY443" fmla="*/ 1692334 h 5561888"/>
              <a:gd name="connsiteX444" fmla="*/ 1757198 w 5408405"/>
              <a:gd name="connsiteY444" fmla="*/ 1681998 h 5561888"/>
              <a:gd name="connsiteX445" fmla="*/ 1783595 w 5408405"/>
              <a:gd name="connsiteY445" fmla="*/ 1635602 h 5561888"/>
              <a:gd name="connsiteX446" fmla="*/ 1825522 w 5408405"/>
              <a:gd name="connsiteY446" fmla="*/ 1586626 h 5561888"/>
              <a:gd name="connsiteX447" fmla="*/ 1841616 w 5408405"/>
              <a:gd name="connsiteY447" fmla="*/ 1581047 h 5561888"/>
              <a:gd name="connsiteX448" fmla="*/ 1886898 w 5408405"/>
              <a:gd name="connsiteY448" fmla="*/ 1563748 h 5561888"/>
              <a:gd name="connsiteX449" fmla="*/ 1897050 w 5408405"/>
              <a:gd name="connsiteY449" fmla="*/ 1561831 h 5561888"/>
              <a:gd name="connsiteX450" fmla="*/ 1955152 w 5408405"/>
              <a:gd name="connsiteY450" fmla="*/ 1566521 h 5561888"/>
              <a:gd name="connsiteX451" fmla="*/ 2025592 w 5408405"/>
              <a:gd name="connsiteY451" fmla="*/ 1603380 h 5561888"/>
              <a:gd name="connsiteX452" fmla="*/ 2052044 w 5408405"/>
              <a:gd name="connsiteY452" fmla="*/ 1613835 h 5561888"/>
              <a:gd name="connsiteX453" fmla="*/ 2076899 w 5408405"/>
              <a:gd name="connsiteY453" fmla="*/ 1641664 h 5561888"/>
              <a:gd name="connsiteX454" fmla="*/ 2096926 w 5408405"/>
              <a:gd name="connsiteY454" fmla="*/ 1665960 h 5561888"/>
              <a:gd name="connsiteX455" fmla="*/ 2106596 w 5408405"/>
              <a:gd name="connsiteY455" fmla="*/ 1674222 h 5561888"/>
              <a:gd name="connsiteX456" fmla="*/ 2112853 w 5408405"/>
              <a:gd name="connsiteY456" fmla="*/ 1750149 h 5561888"/>
              <a:gd name="connsiteX457" fmla="*/ 2099702 w 5408405"/>
              <a:gd name="connsiteY457" fmla="*/ 1803568 h 5561888"/>
              <a:gd name="connsiteX458" fmla="*/ 2108146 w 5408405"/>
              <a:gd name="connsiteY458" fmla="*/ 1861516 h 5561888"/>
              <a:gd name="connsiteX459" fmla="*/ 2118353 w 5408405"/>
              <a:gd name="connsiteY459" fmla="*/ 1864386 h 5561888"/>
              <a:gd name="connsiteX460" fmla="*/ 2195616 w 5408405"/>
              <a:gd name="connsiteY460" fmla="*/ 1870044 h 5561888"/>
              <a:gd name="connsiteX461" fmla="*/ 2210032 w 5408405"/>
              <a:gd name="connsiteY461" fmla="*/ 1874658 h 5561888"/>
              <a:gd name="connsiteX462" fmla="*/ 2245025 w 5408405"/>
              <a:gd name="connsiteY462" fmla="*/ 1899374 h 5561888"/>
              <a:gd name="connsiteX463" fmla="*/ 2262548 w 5408405"/>
              <a:gd name="connsiteY463" fmla="*/ 1915785 h 5561888"/>
              <a:gd name="connsiteX464" fmla="*/ 3291650 w 5408405"/>
              <a:gd name="connsiteY464" fmla="*/ 225494 h 5561888"/>
              <a:gd name="connsiteX465" fmla="*/ 3646505 w 5408405"/>
              <a:gd name="connsiteY465" fmla="*/ 225494 h 5561888"/>
              <a:gd name="connsiteX466" fmla="*/ 3643558 w 5408405"/>
              <a:gd name="connsiteY466" fmla="*/ 219709 h 5561888"/>
              <a:gd name="connsiteX467" fmla="*/ 3654871 w 5408405"/>
              <a:gd name="connsiteY467" fmla="*/ 121630 h 5561888"/>
              <a:gd name="connsiteX468" fmla="*/ 3752918 w 5408405"/>
              <a:gd name="connsiteY468" fmla="*/ 98996 h 5561888"/>
              <a:gd name="connsiteX469" fmla="*/ 3771774 w 5408405"/>
              <a:gd name="connsiteY469" fmla="*/ 106540 h 5561888"/>
              <a:gd name="connsiteX470" fmla="*/ 3858507 w 5408405"/>
              <a:gd name="connsiteY470" fmla="*/ 87679 h 5561888"/>
              <a:gd name="connsiteX471" fmla="*/ 3971639 w 5408405"/>
              <a:gd name="connsiteY471" fmla="*/ 80134 h 5561888"/>
              <a:gd name="connsiteX472" fmla="*/ 4137564 w 5408405"/>
              <a:gd name="connsiteY472" fmla="*/ 72590 h 5561888"/>
              <a:gd name="connsiteX473" fmla="*/ 4216756 w 5408405"/>
              <a:gd name="connsiteY473" fmla="*/ 72590 h 5561888"/>
              <a:gd name="connsiteX474" fmla="*/ 4220527 w 5408405"/>
              <a:gd name="connsiteY474" fmla="*/ 76362 h 5561888"/>
              <a:gd name="connsiteX475" fmla="*/ 4307261 w 5408405"/>
              <a:gd name="connsiteY475" fmla="*/ 57500 h 5561888"/>
              <a:gd name="connsiteX476" fmla="*/ 4360056 w 5408405"/>
              <a:gd name="connsiteY476" fmla="*/ 12233 h 5561888"/>
              <a:gd name="connsiteX477" fmla="*/ 4427934 w 5408405"/>
              <a:gd name="connsiteY477" fmla="*/ 16005 h 5561888"/>
              <a:gd name="connsiteX478" fmla="*/ 4556150 w 5408405"/>
              <a:gd name="connsiteY478" fmla="*/ 16005 h 5561888"/>
              <a:gd name="connsiteX479" fmla="*/ 4585316 w 5408405"/>
              <a:gd name="connsiteY479" fmla="*/ 91 h 556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5408405" h="5561888">
                <a:moveTo>
                  <a:pt x="4336617" y="2979311"/>
                </a:moveTo>
                <a:lnTo>
                  <a:pt x="4337062" y="2980996"/>
                </a:lnTo>
                <a:lnTo>
                  <a:pt x="4335592" y="2981017"/>
                </a:lnTo>
                <a:close/>
                <a:moveTo>
                  <a:pt x="1888921" y="2261506"/>
                </a:moveTo>
                <a:lnTo>
                  <a:pt x="1889365" y="2263191"/>
                </a:lnTo>
                <a:lnTo>
                  <a:pt x="1887895" y="2263212"/>
                </a:lnTo>
                <a:close/>
                <a:moveTo>
                  <a:pt x="3291650" y="1876983"/>
                </a:moveTo>
                <a:lnTo>
                  <a:pt x="2384076" y="3290419"/>
                </a:lnTo>
                <a:lnTo>
                  <a:pt x="3291650" y="3290419"/>
                </a:lnTo>
                <a:close/>
                <a:moveTo>
                  <a:pt x="4585316" y="91"/>
                </a:moveTo>
                <a:cubicBezTo>
                  <a:pt x="4588911" y="444"/>
                  <a:pt x="4592917" y="1859"/>
                  <a:pt x="4597631" y="4688"/>
                </a:cubicBezTo>
                <a:cubicBezTo>
                  <a:pt x="4605173" y="46184"/>
                  <a:pt x="4590089" y="87679"/>
                  <a:pt x="4597631" y="129174"/>
                </a:cubicBezTo>
                <a:cubicBezTo>
                  <a:pt x="4642884" y="140491"/>
                  <a:pt x="4680594" y="121630"/>
                  <a:pt x="4718305" y="117857"/>
                </a:cubicBezTo>
                <a:cubicBezTo>
                  <a:pt x="4759786" y="110313"/>
                  <a:pt x="4797496" y="98996"/>
                  <a:pt x="4838978" y="114085"/>
                </a:cubicBezTo>
                <a:cubicBezTo>
                  <a:pt x="4831436" y="132947"/>
                  <a:pt x="4827665" y="148036"/>
                  <a:pt x="4827665" y="166897"/>
                </a:cubicBezTo>
                <a:cubicBezTo>
                  <a:pt x="4823894" y="215937"/>
                  <a:pt x="4842749" y="238571"/>
                  <a:pt x="4895544" y="246116"/>
                </a:cubicBezTo>
                <a:cubicBezTo>
                  <a:pt x="4940796" y="249888"/>
                  <a:pt x="4978506" y="234799"/>
                  <a:pt x="5001133" y="193303"/>
                </a:cubicBezTo>
                <a:cubicBezTo>
                  <a:pt x="5016217" y="163125"/>
                  <a:pt x="5031301" y="140491"/>
                  <a:pt x="5061469" y="129174"/>
                </a:cubicBezTo>
                <a:cubicBezTo>
                  <a:pt x="5076554" y="121630"/>
                  <a:pt x="5091638" y="121630"/>
                  <a:pt x="5102951" y="136719"/>
                </a:cubicBezTo>
                <a:cubicBezTo>
                  <a:pt x="5114264" y="144263"/>
                  <a:pt x="5114264" y="159353"/>
                  <a:pt x="5110493" y="170670"/>
                </a:cubicBezTo>
                <a:cubicBezTo>
                  <a:pt x="5099180" y="200848"/>
                  <a:pt x="5080324" y="227254"/>
                  <a:pt x="5053927" y="246116"/>
                </a:cubicBezTo>
                <a:cubicBezTo>
                  <a:pt x="5027530" y="264977"/>
                  <a:pt x="5001133" y="280066"/>
                  <a:pt x="4978506" y="295156"/>
                </a:cubicBezTo>
                <a:cubicBezTo>
                  <a:pt x="4955880" y="310245"/>
                  <a:pt x="4952109" y="325334"/>
                  <a:pt x="4959651" y="347968"/>
                </a:cubicBezTo>
                <a:cubicBezTo>
                  <a:pt x="4982278" y="404552"/>
                  <a:pt x="5001133" y="457365"/>
                  <a:pt x="5019988" y="517722"/>
                </a:cubicBezTo>
                <a:cubicBezTo>
                  <a:pt x="5027530" y="544128"/>
                  <a:pt x="5042614" y="559217"/>
                  <a:pt x="5072782" y="562989"/>
                </a:cubicBezTo>
                <a:cubicBezTo>
                  <a:pt x="5099180" y="566762"/>
                  <a:pt x="5125577" y="566762"/>
                  <a:pt x="5151974" y="574306"/>
                </a:cubicBezTo>
                <a:cubicBezTo>
                  <a:pt x="5185914" y="585623"/>
                  <a:pt x="5193456" y="608257"/>
                  <a:pt x="5174600" y="638435"/>
                </a:cubicBezTo>
                <a:cubicBezTo>
                  <a:pt x="5159516" y="661069"/>
                  <a:pt x="5140661" y="683703"/>
                  <a:pt x="5125577" y="706337"/>
                </a:cubicBezTo>
                <a:cubicBezTo>
                  <a:pt x="5095409" y="747832"/>
                  <a:pt x="5076554" y="793100"/>
                  <a:pt x="5084096" y="845912"/>
                </a:cubicBezTo>
                <a:cubicBezTo>
                  <a:pt x="5087867" y="891180"/>
                  <a:pt x="5102951" y="913814"/>
                  <a:pt x="5148203" y="921358"/>
                </a:cubicBezTo>
                <a:cubicBezTo>
                  <a:pt x="5178372" y="928903"/>
                  <a:pt x="5204769" y="936447"/>
                  <a:pt x="5231166" y="943992"/>
                </a:cubicBezTo>
                <a:cubicBezTo>
                  <a:pt x="5227395" y="981715"/>
                  <a:pt x="5182143" y="977943"/>
                  <a:pt x="5174600" y="1008121"/>
                </a:cubicBezTo>
                <a:cubicBezTo>
                  <a:pt x="5223624" y="1011893"/>
                  <a:pt x="5227395" y="1011893"/>
                  <a:pt x="5261334" y="1045844"/>
                </a:cubicBezTo>
                <a:cubicBezTo>
                  <a:pt x="5299045" y="1083567"/>
                  <a:pt x="5336755" y="1106201"/>
                  <a:pt x="5393321" y="1102429"/>
                </a:cubicBezTo>
                <a:cubicBezTo>
                  <a:pt x="5400863" y="1098656"/>
                  <a:pt x="5404634" y="1102429"/>
                  <a:pt x="5408405" y="1109973"/>
                </a:cubicBezTo>
                <a:cubicBezTo>
                  <a:pt x="5393321" y="1128835"/>
                  <a:pt x="5366924" y="1125063"/>
                  <a:pt x="5351839" y="1140152"/>
                </a:cubicBezTo>
                <a:cubicBezTo>
                  <a:pt x="5351839" y="1143924"/>
                  <a:pt x="5351839" y="1147696"/>
                  <a:pt x="5351839" y="1155241"/>
                </a:cubicBezTo>
                <a:cubicBezTo>
                  <a:pt x="5355610" y="1234459"/>
                  <a:pt x="5370695" y="1317450"/>
                  <a:pt x="5325442" y="1396668"/>
                </a:cubicBezTo>
                <a:cubicBezTo>
                  <a:pt x="5314129" y="1415530"/>
                  <a:pt x="5321671" y="1434391"/>
                  <a:pt x="5332984" y="1453253"/>
                </a:cubicBezTo>
                <a:cubicBezTo>
                  <a:pt x="5340526" y="1468342"/>
                  <a:pt x="5340526" y="1487203"/>
                  <a:pt x="5317900" y="1494748"/>
                </a:cubicBezTo>
                <a:cubicBezTo>
                  <a:pt x="5302816" y="1502293"/>
                  <a:pt x="5295274" y="1513609"/>
                  <a:pt x="5272648" y="1494748"/>
                </a:cubicBezTo>
                <a:cubicBezTo>
                  <a:pt x="5246250" y="1468342"/>
                  <a:pt x="5219853" y="1475886"/>
                  <a:pt x="5204769" y="1509837"/>
                </a:cubicBezTo>
                <a:cubicBezTo>
                  <a:pt x="5197227" y="1528699"/>
                  <a:pt x="5193456" y="1547560"/>
                  <a:pt x="5185914" y="1566422"/>
                </a:cubicBezTo>
                <a:cubicBezTo>
                  <a:pt x="5167058" y="1626779"/>
                  <a:pt x="5121806" y="1672046"/>
                  <a:pt x="5076554" y="1713542"/>
                </a:cubicBezTo>
                <a:cubicBezTo>
                  <a:pt x="5072782" y="1721086"/>
                  <a:pt x="5057698" y="1724859"/>
                  <a:pt x="5050156" y="1721086"/>
                </a:cubicBezTo>
                <a:cubicBezTo>
                  <a:pt x="5001133" y="1717314"/>
                  <a:pt x="4948338" y="1739948"/>
                  <a:pt x="4899314" y="1721086"/>
                </a:cubicBezTo>
                <a:cubicBezTo>
                  <a:pt x="4891772" y="1770126"/>
                  <a:pt x="4937025" y="1796532"/>
                  <a:pt x="4929483" y="1845572"/>
                </a:cubicBezTo>
                <a:cubicBezTo>
                  <a:pt x="4895544" y="1819166"/>
                  <a:pt x="4869146" y="1800305"/>
                  <a:pt x="4842749" y="1777671"/>
                </a:cubicBezTo>
                <a:cubicBezTo>
                  <a:pt x="4801268" y="1743720"/>
                  <a:pt x="4759786" y="1721086"/>
                  <a:pt x="4706992" y="1743720"/>
                </a:cubicBezTo>
                <a:cubicBezTo>
                  <a:pt x="4657968" y="1762582"/>
                  <a:pt x="4650426" y="1807849"/>
                  <a:pt x="4642884" y="1853117"/>
                </a:cubicBezTo>
                <a:cubicBezTo>
                  <a:pt x="4631571" y="1932335"/>
                  <a:pt x="4620258" y="1939880"/>
                  <a:pt x="4548608" y="1909701"/>
                </a:cubicBezTo>
                <a:cubicBezTo>
                  <a:pt x="4514668" y="1894612"/>
                  <a:pt x="4514668" y="1894612"/>
                  <a:pt x="4484500" y="1932335"/>
                </a:cubicBezTo>
                <a:cubicBezTo>
                  <a:pt x="4458103" y="1970058"/>
                  <a:pt x="4431706" y="2007781"/>
                  <a:pt x="4378911" y="1996464"/>
                </a:cubicBezTo>
                <a:cubicBezTo>
                  <a:pt x="4352514" y="1988920"/>
                  <a:pt x="4348743" y="2007781"/>
                  <a:pt x="4344972" y="2026643"/>
                </a:cubicBezTo>
                <a:cubicBezTo>
                  <a:pt x="4337430" y="2060594"/>
                  <a:pt x="4348743" y="2090772"/>
                  <a:pt x="4360056" y="2120951"/>
                </a:cubicBezTo>
                <a:cubicBezTo>
                  <a:pt x="4378911" y="2166218"/>
                  <a:pt x="4378911" y="2207714"/>
                  <a:pt x="4356285" y="2249209"/>
                </a:cubicBezTo>
                <a:cubicBezTo>
                  <a:pt x="4341201" y="2249209"/>
                  <a:pt x="4326116" y="2249209"/>
                  <a:pt x="4311032" y="2249209"/>
                </a:cubicBezTo>
                <a:cubicBezTo>
                  <a:pt x="4307261" y="2222803"/>
                  <a:pt x="4307261" y="2196397"/>
                  <a:pt x="4311032" y="2166218"/>
                </a:cubicBezTo>
                <a:cubicBezTo>
                  <a:pt x="4311032" y="2143584"/>
                  <a:pt x="4314803" y="2120951"/>
                  <a:pt x="4307261" y="2102089"/>
                </a:cubicBezTo>
                <a:lnTo>
                  <a:pt x="4293453" y="2062720"/>
                </a:lnTo>
                <a:lnTo>
                  <a:pt x="4293453" y="2298718"/>
                </a:lnTo>
                <a:lnTo>
                  <a:pt x="4314960" y="2298021"/>
                </a:lnTo>
                <a:cubicBezTo>
                  <a:pt x="4322792" y="2296057"/>
                  <a:pt x="4329622" y="2291487"/>
                  <a:pt x="4334595" y="2281553"/>
                </a:cubicBezTo>
                <a:cubicBezTo>
                  <a:pt x="4336947" y="2277935"/>
                  <a:pt x="4341142" y="2278483"/>
                  <a:pt x="4344746" y="2279636"/>
                </a:cubicBezTo>
                <a:cubicBezTo>
                  <a:pt x="4363357" y="2284799"/>
                  <a:pt x="4383687" y="2283359"/>
                  <a:pt x="4402848" y="2284326"/>
                </a:cubicBezTo>
                <a:cubicBezTo>
                  <a:pt x="4432188" y="2285770"/>
                  <a:pt x="4457429" y="2295043"/>
                  <a:pt x="4473289" y="2321185"/>
                </a:cubicBezTo>
                <a:cubicBezTo>
                  <a:pt x="4479987" y="2331278"/>
                  <a:pt x="4490166" y="2331754"/>
                  <a:pt x="4499740" y="2331640"/>
                </a:cubicBezTo>
                <a:cubicBezTo>
                  <a:pt x="4521886" y="2331973"/>
                  <a:pt x="4527347" y="2338490"/>
                  <a:pt x="4524595" y="2359469"/>
                </a:cubicBezTo>
                <a:cubicBezTo>
                  <a:pt x="4520661" y="2381658"/>
                  <a:pt x="4520661" y="2381658"/>
                  <a:pt x="4544622" y="2383765"/>
                </a:cubicBezTo>
                <a:cubicBezTo>
                  <a:pt x="4550014" y="2384299"/>
                  <a:pt x="4554210" y="2384847"/>
                  <a:pt x="4554292" y="2392027"/>
                </a:cubicBezTo>
                <a:cubicBezTo>
                  <a:pt x="4556382" y="2417735"/>
                  <a:pt x="4559656" y="2442232"/>
                  <a:pt x="4560549" y="2467954"/>
                </a:cubicBezTo>
                <a:cubicBezTo>
                  <a:pt x="4561966" y="2487088"/>
                  <a:pt x="4557385" y="2505096"/>
                  <a:pt x="4547398" y="2521373"/>
                </a:cubicBezTo>
                <a:cubicBezTo>
                  <a:pt x="4541538" y="2532216"/>
                  <a:pt x="4547356" y="2569847"/>
                  <a:pt x="4555843" y="2579321"/>
                </a:cubicBezTo>
                <a:cubicBezTo>
                  <a:pt x="4558869" y="2582277"/>
                  <a:pt x="4561290" y="2584642"/>
                  <a:pt x="4566049" y="2582191"/>
                </a:cubicBezTo>
                <a:cubicBezTo>
                  <a:pt x="4592858" y="2571696"/>
                  <a:pt x="4618072" y="2578576"/>
                  <a:pt x="4643312" y="2587849"/>
                </a:cubicBezTo>
                <a:cubicBezTo>
                  <a:pt x="4648718" y="2589579"/>
                  <a:pt x="4652928" y="2591324"/>
                  <a:pt x="4657728" y="2592463"/>
                </a:cubicBezTo>
                <a:cubicBezTo>
                  <a:pt x="4673327" y="2595867"/>
                  <a:pt x="4684757" y="2601116"/>
                  <a:pt x="4692721" y="2617179"/>
                </a:cubicBezTo>
                <a:cubicBezTo>
                  <a:pt x="4700685" y="2633242"/>
                  <a:pt x="4719296" y="2638404"/>
                  <a:pt x="4736105" y="2642990"/>
                </a:cubicBezTo>
                <a:cubicBezTo>
                  <a:pt x="4743918" y="2645889"/>
                  <a:pt x="4748732" y="2648225"/>
                  <a:pt x="4750038" y="2657785"/>
                </a:cubicBezTo>
                <a:cubicBezTo>
                  <a:pt x="4756475" y="2697205"/>
                  <a:pt x="4769473" y="2734751"/>
                  <a:pt x="4796763" y="2766142"/>
                </a:cubicBezTo>
                <a:cubicBezTo>
                  <a:pt x="4800408" y="2770886"/>
                  <a:pt x="4801041" y="2773870"/>
                  <a:pt x="4795690" y="2776927"/>
                </a:cubicBezTo>
                <a:cubicBezTo>
                  <a:pt x="4775497" y="2790334"/>
                  <a:pt x="4773928" y="2810101"/>
                  <a:pt x="4777160" y="2831008"/>
                </a:cubicBezTo>
                <a:cubicBezTo>
                  <a:pt x="4778467" y="2840567"/>
                  <a:pt x="4777944" y="2847156"/>
                  <a:pt x="4766623" y="2851481"/>
                </a:cubicBezTo>
                <a:cubicBezTo>
                  <a:pt x="4751713" y="2855849"/>
                  <a:pt x="4747682" y="2869661"/>
                  <a:pt x="4746650" y="2884036"/>
                </a:cubicBezTo>
                <a:cubicBezTo>
                  <a:pt x="4745591" y="2896018"/>
                  <a:pt x="4745742" y="2909181"/>
                  <a:pt x="4744682" y="2921163"/>
                </a:cubicBezTo>
                <a:cubicBezTo>
                  <a:pt x="4743850" y="2926858"/>
                  <a:pt x="4742106" y="2931367"/>
                  <a:pt x="4739063" y="2933424"/>
                </a:cubicBezTo>
                <a:cubicBezTo>
                  <a:pt x="4736020" y="2935480"/>
                  <a:pt x="4731677" y="2935083"/>
                  <a:pt x="4725645" y="2930966"/>
                </a:cubicBezTo>
                <a:cubicBezTo>
                  <a:pt x="4723224" y="2928601"/>
                  <a:pt x="4720212" y="2926842"/>
                  <a:pt x="4716608" y="2925688"/>
                </a:cubicBezTo>
                <a:cubicBezTo>
                  <a:pt x="4712399" y="2923943"/>
                  <a:pt x="4707557" y="2919214"/>
                  <a:pt x="4702811" y="2922861"/>
                </a:cubicBezTo>
                <a:cubicBezTo>
                  <a:pt x="4699262" y="2926494"/>
                  <a:pt x="4699922" y="2931872"/>
                  <a:pt x="4700569" y="2936054"/>
                </a:cubicBezTo>
                <a:cubicBezTo>
                  <a:pt x="4701985" y="2955187"/>
                  <a:pt x="4697831" y="2958229"/>
                  <a:pt x="4679798" y="2951264"/>
                </a:cubicBezTo>
                <a:cubicBezTo>
                  <a:pt x="4675589" y="2949519"/>
                  <a:pt x="4672577" y="2947759"/>
                  <a:pt x="4668381" y="2947211"/>
                </a:cubicBezTo>
                <a:cubicBezTo>
                  <a:pt x="4662384" y="2946086"/>
                  <a:pt x="4656992" y="2945552"/>
                  <a:pt x="4653498" y="2953973"/>
                </a:cubicBezTo>
                <a:cubicBezTo>
                  <a:pt x="4651200" y="2962378"/>
                  <a:pt x="4653621" y="2964743"/>
                  <a:pt x="4659646" y="2968262"/>
                </a:cubicBezTo>
                <a:lnTo>
                  <a:pt x="4669796" y="2976183"/>
                </a:lnTo>
                <a:lnTo>
                  <a:pt x="4576498" y="2977532"/>
                </a:lnTo>
                <a:lnTo>
                  <a:pt x="4575299" y="2971067"/>
                </a:lnTo>
                <a:cubicBezTo>
                  <a:pt x="4571035" y="2964535"/>
                  <a:pt x="4565629" y="2962805"/>
                  <a:pt x="4558476" y="2965284"/>
                </a:cubicBezTo>
                <a:cubicBezTo>
                  <a:pt x="4553112" y="2967144"/>
                  <a:pt x="4548352" y="2969594"/>
                  <a:pt x="4542988" y="2971454"/>
                </a:cubicBezTo>
                <a:cubicBezTo>
                  <a:pt x="4534047" y="2974553"/>
                  <a:pt x="4527444" y="2972837"/>
                  <a:pt x="4521364" y="2964532"/>
                </a:cubicBezTo>
                <a:cubicBezTo>
                  <a:pt x="4503125" y="2939616"/>
                  <a:pt x="4480305" y="2932707"/>
                  <a:pt x="4451694" y="2942625"/>
                </a:cubicBezTo>
                <a:cubicBezTo>
                  <a:pt x="4446921" y="2943879"/>
                  <a:pt x="4441020" y="2951131"/>
                  <a:pt x="4436756" y="2944599"/>
                </a:cubicBezTo>
                <a:cubicBezTo>
                  <a:pt x="4431900" y="2938673"/>
                  <a:pt x="4436013" y="2932041"/>
                  <a:pt x="4440731" y="2926000"/>
                </a:cubicBezTo>
                <a:cubicBezTo>
                  <a:pt x="4441323" y="2925394"/>
                  <a:pt x="4441914" y="2924789"/>
                  <a:pt x="4442506" y="2924183"/>
                </a:cubicBezTo>
                <a:cubicBezTo>
                  <a:pt x="4454281" y="2907286"/>
                  <a:pt x="4451764" y="2896544"/>
                  <a:pt x="4433167" y="2892578"/>
                </a:cubicBezTo>
                <a:cubicBezTo>
                  <a:pt x="4415766" y="2888597"/>
                  <a:pt x="4409068" y="2878504"/>
                  <a:pt x="4405904" y="2863581"/>
                </a:cubicBezTo>
                <a:cubicBezTo>
                  <a:pt x="4401489" y="2843885"/>
                  <a:pt x="4394695" y="2825415"/>
                  <a:pt x="4376015" y="2814268"/>
                </a:cubicBezTo>
                <a:cubicBezTo>
                  <a:pt x="4367583" y="2809582"/>
                  <a:pt x="4371063" y="2799965"/>
                  <a:pt x="4373993" y="2794544"/>
                </a:cubicBezTo>
                <a:cubicBezTo>
                  <a:pt x="4383925" y="2773480"/>
                  <a:pt x="4380734" y="2756163"/>
                  <a:pt x="4366773" y="2738976"/>
                </a:cubicBezTo>
                <a:cubicBezTo>
                  <a:pt x="4358272" y="2728305"/>
                  <a:pt x="4360006" y="2722899"/>
                  <a:pt x="4375522" y="2719122"/>
                </a:cubicBezTo>
                <a:cubicBezTo>
                  <a:pt x="4408342" y="2710949"/>
                  <a:pt x="4428838" y="2671805"/>
                  <a:pt x="4416528" y="2642030"/>
                </a:cubicBezTo>
                <a:cubicBezTo>
                  <a:pt x="4414066" y="2636075"/>
                  <a:pt x="4410985" y="2628333"/>
                  <a:pt x="4403213" y="2629024"/>
                </a:cubicBezTo>
                <a:cubicBezTo>
                  <a:pt x="4395441" y="2629716"/>
                  <a:pt x="4387711" y="2633997"/>
                  <a:pt x="4386019" y="2642994"/>
                </a:cubicBezTo>
                <a:cubicBezTo>
                  <a:pt x="4384285" y="2648401"/>
                  <a:pt x="4383763" y="2654990"/>
                  <a:pt x="4382635" y="2660988"/>
                </a:cubicBezTo>
                <a:cubicBezTo>
                  <a:pt x="4382112" y="2667577"/>
                  <a:pt x="4380379" y="2672984"/>
                  <a:pt x="4373789" y="2672465"/>
                </a:cubicBezTo>
                <a:cubicBezTo>
                  <a:pt x="4366004" y="2671959"/>
                  <a:pt x="4364739" y="2665990"/>
                  <a:pt x="4364670" y="2660006"/>
                </a:cubicBezTo>
                <a:cubicBezTo>
                  <a:pt x="4364010" y="2654628"/>
                  <a:pt x="4365138" y="2648630"/>
                  <a:pt x="4365083" y="2643843"/>
                </a:cubicBezTo>
                <a:cubicBezTo>
                  <a:pt x="4364960" y="2633073"/>
                  <a:pt x="4360654" y="2622951"/>
                  <a:pt x="4349279" y="2622489"/>
                </a:cubicBezTo>
                <a:cubicBezTo>
                  <a:pt x="4339705" y="2622603"/>
                  <a:pt x="4338040" y="2633994"/>
                  <a:pt x="4336940" y="2642385"/>
                </a:cubicBezTo>
                <a:cubicBezTo>
                  <a:pt x="4335825" y="2649580"/>
                  <a:pt x="4338315" y="2657928"/>
                  <a:pt x="4334807" y="2665152"/>
                </a:cubicBezTo>
                <a:cubicBezTo>
                  <a:pt x="4330144" y="2675979"/>
                  <a:pt x="4324201" y="2679641"/>
                  <a:pt x="4315109" y="2669577"/>
                </a:cubicBezTo>
                <a:cubicBezTo>
                  <a:pt x="4302386" y="2655965"/>
                  <a:pt x="4296815" y="2639874"/>
                  <a:pt x="4293624" y="2622557"/>
                </a:cubicBezTo>
                <a:lnTo>
                  <a:pt x="4293453" y="2622155"/>
                </a:lnTo>
                <a:lnTo>
                  <a:pt x="4293453" y="3290419"/>
                </a:lnTo>
                <a:lnTo>
                  <a:pt x="4819151" y="3290419"/>
                </a:lnTo>
                <a:lnTo>
                  <a:pt x="4618033" y="3783581"/>
                </a:lnTo>
                <a:lnTo>
                  <a:pt x="4631595" y="3794382"/>
                </a:lnTo>
                <a:cubicBezTo>
                  <a:pt x="4641671" y="3804889"/>
                  <a:pt x="4649347" y="3817308"/>
                  <a:pt x="4653185" y="3834503"/>
                </a:cubicBezTo>
                <a:cubicBezTo>
                  <a:pt x="4657023" y="3872714"/>
                  <a:pt x="4676215" y="3907103"/>
                  <a:pt x="4695406" y="3937672"/>
                </a:cubicBezTo>
                <a:cubicBezTo>
                  <a:pt x="4714598" y="3972062"/>
                  <a:pt x="4729951" y="4006451"/>
                  <a:pt x="4749142" y="4037020"/>
                </a:cubicBezTo>
                <a:cubicBezTo>
                  <a:pt x="4764495" y="4071410"/>
                  <a:pt x="4795201" y="4101979"/>
                  <a:pt x="4833584" y="4121084"/>
                </a:cubicBezTo>
                <a:cubicBezTo>
                  <a:pt x="4833584" y="4166937"/>
                  <a:pt x="4833584" y="4212790"/>
                  <a:pt x="4833584" y="4258643"/>
                </a:cubicBezTo>
                <a:cubicBezTo>
                  <a:pt x="4810554" y="4270106"/>
                  <a:pt x="4799040" y="4285390"/>
                  <a:pt x="4787525" y="4312138"/>
                </a:cubicBezTo>
                <a:cubicBezTo>
                  <a:pt x="4772172" y="4342706"/>
                  <a:pt x="4737627" y="4365633"/>
                  <a:pt x="4703083" y="4365633"/>
                </a:cubicBezTo>
                <a:cubicBezTo>
                  <a:pt x="4668538" y="4365633"/>
                  <a:pt x="4637832" y="4373275"/>
                  <a:pt x="4603288" y="4380917"/>
                </a:cubicBezTo>
                <a:cubicBezTo>
                  <a:pt x="4553390" y="4361812"/>
                  <a:pt x="4507331" y="4335064"/>
                  <a:pt x="4488139" y="4273927"/>
                </a:cubicBezTo>
                <a:cubicBezTo>
                  <a:pt x="4484301" y="4262464"/>
                  <a:pt x="4461271" y="4254822"/>
                  <a:pt x="4465110" y="4231895"/>
                </a:cubicBezTo>
                <a:cubicBezTo>
                  <a:pt x="4467989" y="4216611"/>
                  <a:pt x="4467269" y="4203954"/>
                  <a:pt x="4463971" y="4193386"/>
                </a:cubicBezTo>
                <a:lnTo>
                  <a:pt x="4454229" y="4178157"/>
                </a:lnTo>
                <a:lnTo>
                  <a:pt x="4293453" y="4178157"/>
                </a:lnTo>
                <a:lnTo>
                  <a:pt x="4293453" y="4857600"/>
                </a:lnTo>
                <a:lnTo>
                  <a:pt x="3291650" y="4857600"/>
                </a:lnTo>
                <a:lnTo>
                  <a:pt x="3291650" y="4178157"/>
                </a:lnTo>
                <a:lnTo>
                  <a:pt x="2897583" y="4178157"/>
                </a:lnTo>
                <a:lnTo>
                  <a:pt x="2899933" y="4187858"/>
                </a:lnTo>
                <a:cubicBezTo>
                  <a:pt x="2898048" y="4212333"/>
                  <a:pt x="2905588" y="4223629"/>
                  <a:pt x="2922554" y="4233043"/>
                </a:cubicBezTo>
                <a:cubicBezTo>
                  <a:pt x="2922554" y="4240574"/>
                  <a:pt x="2922554" y="4248104"/>
                  <a:pt x="2922554" y="4255635"/>
                </a:cubicBezTo>
                <a:cubicBezTo>
                  <a:pt x="2903703" y="4266931"/>
                  <a:pt x="2898048" y="4287641"/>
                  <a:pt x="2903703" y="4306468"/>
                </a:cubicBezTo>
                <a:cubicBezTo>
                  <a:pt x="2913129" y="4340356"/>
                  <a:pt x="2901818" y="4366714"/>
                  <a:pt x="2877312" y="4389306"/>
                </a:cubicBezTo>
                <a:cubicBezTo>
                  <a:pt x="2867886" y="4398720"/>
                  <a:pt x="2858461" y="4406250"/>
                  <a:pt x="2854690" y="4419429"/>
                </a:cubicBezTo>
                <a:cubicBezTo>
                  <a:pt x="2850920" y="4440139"/>
                  <a:pt x="2839610" y="4451435"/>
                  <a:pt x="2818873" y="4449552"/>
                </a:cubicBezTo>
                <a:cubicBezTo>
                  <a:pt x="2803793" y="4449552"/>
                  <a:pt x="2792482" y="4458966"/>
                  <a:pt x="2786827" y="4466497"/>
                </a:cubicBezTo>
                <a:cubicBezTo>
                  <a:pt x="2754780" y="4511681"/>
                  <a:pt x="2707652" y="4487206"/>
                  <a:pt x="2668065" y="4492854"/>
                </a:cubicBezTo>
                <a:cubicBezTo>
                  <a:pt x="2651099" y="4494737"/>
                  <a:pt x="2615282" y="4504150"/>
                  <a:pt x="2607742" y="4490972"/>
                </a:cubicBezTo>
                <a:cubicBezTo>
                  <a:pt x="2585120" y="4453318"/>
                  <a:pt x="2526682" y="4468379"/>
                  <a:pt x="2513486" y="4417547"/>
                </a:cubicBezTo>
                <a:cubicBezTo>
                  <a:pt x="2509716" y="4402485"/>
                  <a:pt x="2483325" y="4393072"/>
                  <a:pt x="2507831" y="4372362"/>
                </a:cubicBezTo>
                <a:cubicBezTo>
                  <a:pt x="2515371" y="4366714"/>
                  <a:pt x="2513486" y="4355418"/>
                  <a:pt x="2505946" y="4353535"/>
                </a:cubicBezTo>
                <a:cubicBezTo>
                  <a:pt x="2475784" y="4342239"/>
                  <a:pt x="2477669" y="4325295"/>
                  <a:pt x="2496520" y="4302702"/>
                </a:cubicBezTo>
                <a:cubicBezTo>
                  <a:pt x="2502176" y="4295172"/>
                  <a:pt x="2494635" y="4285758"/>
                  <a:pt x="2490865" y="4278227"/>
                </a:cubicBezTo>
                <a:cubicBezTo>
                  <a:pt x="2483325" y="4266931"/>
                  <a:pt x="2481440" y="4255635"/>
                  <a:pt x="2492750" y="4246222"/>
                </a:cubicBezTo>
                <a:cubicBezTo>
                  <a:pt x="2504061" y="4236808"/>
                  <a:pt x="2502176" y="4225512"/>
                  <a:pt x="2505946" y="4214216"/>
                </a:cubicBezTo>
                <a:lnTo>
                  <a:pt x="2519389" y="4178157"/>
                </a:lnTo>
                <a:lnTo>
                  <a:pt x="1895054" y="4178157"/>
                </a:lnTo>
                <a:lnTo>
                  <a:pt x="1904034" y="4212935"/>
                </a:lnTo>
                <a:cubicBezTo>
                  <a:pt x="1907534" y="4221099"/>
                  <a:pt x="1911035" y="4228097"/>
                  <a:pt x="1913368" y="4235094"/>
                </a:cubicBezTo>
                <a:cubicBezTo>
                  <a:pt x="1933204" y="4278245"/>
                  <a:pt x="1933204" y="4278245"/>
                  <a:pt x="1897032" y="4308568"/>
                </a:cubicBezTo>
                <a:cubicBezTo>
                  <a:pt x="1890031" y="4314399"/>
                  <a:pt x="1885364" y="4320230"/>
                  <a:pt x="1887698" y="4331893"/>
                </a:cubicBezTo>
                <a:cubicBezTo>
                  <a:pt x="1890031" y="4344722"/>
                  <a:pt x="1888865" y="4358717"/>
                  <a:pt x="1886531" y="4371546"/>
                </a:cubicBezTo>
                <a:cubicBezTo>
                  <a:pt x="1881864" y="4391372"/>
                  <a:pt x="1892365" y="4399536"/>
                  <a:pt x="1908701" y="4405367"/>
                </a:cubicBezTo>
                <a:cubicBezTo>
                  <a:pt x="1961209" y="4424027"/>
                  <a:pt x="1961209" y="4424027"/>
                  <a:pt x="1929704" y="4469511"/>
                </a:cubicBezTo>
                <a:cubicBezTo>
                  <a:pt x="1923870" y="4477674"/>
                  <a:pt x="1921536" y="4487004"/>
                  <a:pt x="1921536" y="4497501"/>
                </a:cubicBezTo>
                <a:cubicBezTo>
                  <a:pt x="1921536" y="4505664"/>
                  <a:pt x="1929704" y="4516161"/>
                  <a:pt x="1915702" y="4519659"/>
                </a:cubicBezTo>
                <a:cubicBezTo>
                  <a:pt x="1904034" y="4523158"/>
                  <a:pt x="1892365" y="4521992"/>
                  <a:pt x="1885364" y="4510329"/>
                </a:cubicBezTo>
                <a:cubicBezTo>
                  <a:pt x="1878363" y="4500999"/>
                  <a:pt x="1873696" y="4490503"/>
                  <a:pt x="1867862" y="4478841"/>
                </a:cubicBezTo>
                <a:cubicBezTo>
                  <a:pt x="1839857" y="4489337"/>
                  <a:pt x="1827022" y="4513828"/>
                  <a:pt x="1816521" y="4538320"/>
                </a:cubicBezTo>
                <a:cubicBezTo>
                  <a:pt x="1810687" y="4549982"/>
                  <a:pt x="1821188" y="4560478"/>
                  <a:pt x="1828189" y="4568642"/>
                </a:cubicBezTo>
                <a:cubicBezTo>
                  <a:pt x="1838691" y="4579138"/>
                  <a:pt x="1849192" y="4588468"/>
                  <a:pt x="1858527" y="4597798"/>
                </a:cubicBezTo>
                <a:cubicBezTo>
                  <a:pt x="1869028" y="4608295"/>
                  <a:pt x="1876029" y="4619957"/>
                  <a:pt x="1877196" y="4635118"/>
                </a:cubicBezTo>
                <a:cubicBezTo>
                  <a:pt x="1878363" y="4654945"/>
                  <a:pt x="1872529" y="4659610"/>
                  <a:pt x="1852693" y="4654945"/>
                </a:cubicBezTo>
                <a:cubicBezTo>
                  <a:pt x="1828189" y="4647947"/>
                  <a:pt x="1822355" y="4654945"/>
                  <a:pt x="1825855" y="4679436"/>
                </a:cubicBezTo>
                <a:cubicBezTo>
                  <a:pt x="1827022" y="4693431"/>
                  <a:pt x="1838691" y="4710925"/>
                  <a:pt x="1822355" y="4720255"/>
                </a:cubicBezTo>
                <a:cubicBezTo>
                  <a:pt x="1807186" y="4728419"/>
                  <a:pt x="1793184" y="4713257"/>
                  <a:pt x="1781516" y="4703927"/>
                </a:cubicBezTo>
                <a:cubicBezTo>
                  <a:pt x="1776848" y="4699262"/>
                  <a:pt x="1772181" y="4695764"/>
                  <a:pt x="1766347" y="4692265"/>
                </a:cubicBezTo>
                <a:cubicBezTo>
                  <a:pt x="1759346" y="4687600"/>
                  <a:pt x="1750011" y="4686434"/>
                  <a:pt x="1743010" y="4693431"/>
                </a:cubicBezTo>
                <a:cubicBezTo>
                  <a:pt x="1736009" y="4699262"/>
                  <a:pt x="1738343" y="4707426"/>
                  <a:pt x="1743010" y="4714424"/>
                </a:cubicBezTo>
                <a:cubicBezTo>
                  <a:pt x="1748844" y="4724920"/>
                  <a:pt x="1753512" y="4735416"/>
                  <a:pt x="1741843" y="4745912"/>
                </a:cubicBezTo>
                <a:cubicBezTo>
                  <a:pt x="1730175" y="4755242"/>
                  <a:pt x="1718506" y="4749411"/>
                  <a:pt x="1708005" y="4742414"/>
                </a:cubicBezTo>
                <a:cubicBezTo>
                  <a:pt x="1706838" y="4741247"/>
                  <a:pt x="1704504" y="4738915"/>
                  <a:pt x="1702171" y="4737749"/>
                </a:cubicBezTo>
                <a:cubicBezTo>
                  <a:pt x="1673000" y="4716756"/>
                  <a:pt x="1665999" y="4719089"/>
                  <a:pt x="1651997" y="4752910"/>
                </a:cubicBezTo>
                <a:cubicBezTo>
                  <a:pt x="1646162" y="4769237"/>
                  <a:pt x="1640328" y="4782066"/>
                  <a:pt x="1620492" y="4779734"/>
                </a:cubicBezTo>
                <a:cubicBezTo>
                  <a:pt x="1615825" y="4779734"/>
                  <a:pt x="1612324" y="4779734"/>
                  <a:pt x="1608824" y="4778567"/>
                </a:cubicBezTo>
                <a:cubicBezTo>
                  <a:pt x="1588987" y="4771570"/>
                  <a:pt x="1571485" y="4780900"/>
                  <a:pt x="1573819" y="4800726"/>
                </a:cubicBezTo>
                <a:cubicBezTo>
                  <a:pt x="1576152" y="4820552"/>
                  <a:pt x="1565651" y="4827550"/>
                  <a:pt x="1551649" y="4828716"/>
                </a:cubicBezTo>
                <a:cubicBezTo>
                  <a:pt x="1506142" y="4831049"/>
                  <a:pt x="1496807" y="4859039"/>
                  <a:pt x="1495640" y="4898691"/>
                </a:cubicBezTo>
                <a:cubicBezTo>
                  <a:pt x="1494474" y="4926681"/>
                  <a:pt x="1487473" y="4954671"/>
                  <a:pt x="1479305" y="4982661"/>
                </a:cubicBezTo>
                <a:cubicBezTo>
                  <a:pt x="1474637" y="4995490"/>
                  <a:pt x="1467636" y="5003654"/>
                  <a:pt x="1453634" y="5007153"/>
                </a:cubicBezTo>
                <a:cubicBezTo>
                  <a:pt x="1405794" y="5021148"/>
                  <a:pt x="1357954" y="5024647"/>
                  <a:pt x="1313614" y="4994324"/>
                </a:cubicBezTo>
                <a:cubicBezTo>
                  <a:pt x="1297278" y="4982661"/>
                  <a:pt x="1286777" y="4969833"/>
                  <a:pt x="1289110" y="4947674"/>
                </a:cubicBezTo>
                <a:cubicBezTo>
                  <a:pt x="1293778" y="4915019"/>
                  <a:pt x="1277442" y="4885863"/>
                  <a:pt x="1261106" y="4857873"/>
                </a:cubicBezTo>
                <a:cubicBezTo>
                  <a:pt x="1257606" y="4849709"/>
                  <a:pt x="1250605" y="4848543"/>
                  <a:pt x="1242437" y="4847376"/>
                </a:cubicBezTo>
                <a:cubicBezTo>
                  <a:pt x="1214433" y="4843877"/>
                  <a:pt x="1186429" y="4841545"/>
                  <a:pt x="1158424" y="4842711"/>
                </a:cubicBezTo>
                <a:cubicBezTo>
                  <a:pt x="1140922" y="4842711"/>
                  <a:pt x="1129254" y="4836880"/>
                  <a:pt x="1118752" y="4824051"/>
                </a:cubicBezTo>
                <a:cubicBezTo>
                  <a:pt x="1108250" y="4812389"/>
                  <a:pt x="1098916" y="4799560"/>
                  <a:pt x="1083747" y="4792562"/>
                </a:cubicBezTo>
                <a:cubicBezTo>
                  <a:pt x="1067411" y="4785565"/>
                  <a:pt x="1053409" y="4783232"/>
                  <a:pt x="1035907" y="4794895"/>
                </a:cubicBezTo>
                <a:cubicBezTo>
                  <a:pt x="1014903" y="4810056"/>
                  <a:pt x="996234" y="4803059"/>
                  <a:pt x="988066" y="4777401"/>
                </a:cubicBezTo>
                <a:cubicBezTo>
                  <a:pt x="972897" y="4733084"/>
                  <a:pt x="951894" y="4728419"/>
                  <a:pt x="915722" y="4761074"/>
                </a:cubicBezTo>
                <a:cubicBezTo>
                  <a:pt x="895886" y="4777401"/>
                  <a:pt x="883051" y="4799560"/>
                  <a:pt x="865548" y="4818220"/>
                </a:cubicBezTo>
                <a:cubicBezTo>
                  <a:pt x="851546" y="4832215"/>
                  <a:pt x="837544" y="4845044"/>
                  <a:pt x="810707" y="4848543"/>
                </a:cubicBezTo>
                <a:cubicBezTo>
                  <a:pt x="832877" y="4812389"/>
                  <a:pt x="850379" y="4780900"/>
                  <a:pt x="871382" y="4748245"/>
                </a:cubicBezTo>
                <a:cubicBezTo>
                  <a:pt x="892386" y="4714424"/>
                  <a:pt x="864381" y="4646781"/>
                  <a:pt x="823542" y="4650280"/>
                </a:cubicBezTo>
                <a:cubicBezTo>
                  <a:pt x="775702" y="4653778"/>
                  <a:pt x="760533" y="4628121"/>
                  <a:pt x="751198" y="4589635"/>
                </a:cubicBezTo>
                <a:cubicBezTo>
                  <a:pt x="748865" y="4583803"/>
                  <a:pt x="747698" y="4577972"/>
                  <a:pt x="745364" y="4572141"/>
                </a:cubicBezTo>
                <a:cubicBezTo>
                  <a:pt x="738363" y="4546483"/>
                  <a:pt x="736029" y="4545317"/>
                  <a:pt x="712693" y="4558146"/>
                </a:cubicBezTo>
                <a:cubicBezTo>
                  <a:pt x="692856" y="4569808"/>
                  <a:pt x="677687" y="4586136"/>
                  <a:pt x="663685" y="4604796"/>
                </a:cubicBezTo>
                <a:cubicBezTo>
                  <a:pt x="655518" y="4616458"/>
                  <a:pt x="648517" y="4621123"/>
                  <a:pt x="633348" y="4615292"/>
                </a:cubicBezTo>
                <a:cubicBezTo>
                  <a:pt x="620512" y="4610627"/>
                  <a:pt x="606510" y="4609461"/>
                  <a:pt x="592508" y="4608295"/>
                </a:cubicBezTo>
                <a:cubicBezTo>
                  <a:pt x="583174" y="4607128"/>
                  <a:pt x="575006" y="4611793"/>
                  <a:pt x="572672" y="4621123"/>
                </a:cubicBezTo>
                <a:cubicBezTo>
                  <a:pt x="570338" y="4631620"/>
                  <a:pt x="573839" y="4638617"/>
                  <a:pt x="583174" y="4643282"/>
                </a:cubicBezTo>
                <a:cubicBezTo>
                  <a:pt x="590175" y="4646781"/>
                  <a:pt x="597176" y="4649113"/>
                  <a:pt x="604177" y="4652612"/>
                </a:cubicBezTo>
                <a:cubicBezTo>
                  <a:pt x="615845" y="4658443"/>
                  <a:pt x="620512" y="4666607"/>
                  <a:pt x="618179" y="4680602"/>
                </a:cubicBezTo>
                <a:cubicBezTo>
                  <a:pt x="611178" y="4722587"/>
                  <a:pt x="626347" y="4751744"/>
                  <a:pt x="663685" y="4770404"/>
                </a:cubicBezTo>
                <a:cubicBezTo>
                  <a:pt x="669520" y="4773902"/>
                  <a:pt x="682355" y="4772736"/>
                  <a:pt x="680021" y="4783232"/>
                </a:cubicBezTo>
                <a:cubicBezTo>
                  <a:pt x="678854" y="4793729"/>
                  <a:pt x="668353" y="4796061"/>
                  <a:pt x="657851" y="4797227"/>
                </a:cubicBezTo>
                <a:cubicBezTo>
                  <a:pt x="656684" y="4797227"/>
                  <a:pt x="655518" y="4797227"/>
                  <a:pt x="654351" y="4797227"/>
                </a:cubicBezTo>
                <a:cubicBezTo>
                  <a:pt x="626347" y="4801892"/>
                  <a:pt x="618179" y="4814721"/>
                  <a:pt x="632181" y="4836880"/>
                </a:cubicBezTo>
                <a:cubicBezTo>
                  <a:pt x="645016" y="4857873"/>
                  <a:pt x="641515" y="4874200"/>
                  <a:pt x="629847" y="4891694"/>
                </a:cubicBezTo>
                <a:cubicBezTo>
                  <a:pt x="614678" y="4915019"/>
                  <a:pt x="603010" y="4939510"/>
                  <a:pt x="610011" y="4968666"/>
                </a:cubicBezTo>
                <a:cubicBezTo>
                  <a:pt x="613511" y="4981495"/>
                  <a:pt x="600676" y="4987326"/>
                  <a:pt x="592508" y="4989659"/>
                </a:cubicBezTo>
                <a:cubicBezTo>
                  <a:pt x="562171" y="5000155"/>
                  <a:pt x="548169" y="5019982"/>
                  <a:pt x="544668" y="5050304"/>
                </a:cubicBezTo>
                <a:cubicBezTo>
                  <a:pt x="542334" y="5068964"/>
                  <a:pt x="535333" y="5072463"/>
                  <a:pt x="516664" y="5060800"/>
                </a:cubicBezTo>
                <a:cubicBezTo>
                  <a:pt x="476991" y="5036309"/>
                  <a:pt x="418650" y="5053803"/>
                  <a:pt x="401147" y="5094622"/>
                </a:cubicBezTo>
                <a:cubicBezTo>
                  <a:pt x="397646" y="5102785"/>
                  <a:pt x="392979" y="5113282"/>
                  <a:pt x="401147" y="5120279"/>
                </a:cubicBezTo>
                <a:cubicBezTo>
                  <a:pt x="409315" y="5127277"/>
                  <a:pt x="420983" y="5130775"/>
                  <a:pt x="431485" y="5123778"/>
                </a:cubicBezTo>
                <a:cubicBezTo>
                  <a:pt x="438486" y="5120279"/>
                  <a:pt x="445487" y="5114448"/>
                  <a:pt x="452488" y="5109783"/>
                </a:cubicBezTo>
                <a:cubicBezTo>
                  <a:pt x="459489" y="5103952"/>
                  <a:pt x="466490" y="5100453"/>
                  <a:pt x="472324" y="5107450"/>
                </a:cubicBezTo>
                <a:cubicBezTo>
                  <a:pt x="479325" y="5115614"/>
                  <a:pt x="474658" y="5122612"/>
                  <a:pt x="468824" y="5128443"/>
                </a:cubicBezTo>
                <a:cubicBezTo>
                  <a:pt x="464156" y="5134274"/>
                  <a:pt x="457155" y="5138939"/>
                  <a:pt x="452488" y="5143604"/>
                </a:cubicBezTo>
                <a:cubicBezTo>
                  <a:pt x="441986" y="5154100"/>
                  <a:pt x="436152" y="5168096"/>
                  <a:pt x="446654" y="5179758"/>
                </a:cubicBezTo>
                <a:cubicBezTo>
                  <a:pt x="455988" y="5189088"/>
                  <a:pt x="468824" y="5179758"/>
                  <a:pt x="478158" y="5172761"/>
                </a:cubicBezTo>
                <a:cubicBezTo>
                  <a:pt x="486326" y="5166929"/>
                  <a:pt x="492160" y="5156433"/>
                  <a:pt x="502662" y="5152934"/>
                </a:cubicBezTo>
                <a:cubicBezTo>
                  <a:pt x="517831" y="5147103"/>
                  <a:pt x="527165" y="5149435"/>
                  <a:pt x="525999" y="5168096"/>
                </a:cubicBezTo>
                <a:cubicBezTo>
                  <a:pt x="524832" y="5193753"/>
                  <a:pt x="514330" y="5214746"/>
                  <a:pt x="500328" y="5234572"/>
                </a:cubicBezTo>
                <a:cubicBezTo>
                  <a:pt x="482826" y="5260229"/>
                  <a:pt x="481659" y="5274224"/>
                  <a:pt x="500328" y="5298716"/>
                </a:cubicBezTo>
                <a:cubicBezTo>
                  <a:pt x="506162" y="5308046"/>
                  <a:pt x="515497" y="5316209"/>
                  <a:pt x="523665" y="5324373"/>
                </a:cubicBezTo>
                <a:cubicBezTo>
                  <a:pt x="527165" y="5327872"/>
                  <a:pt x="533000" y="5331371"/>
                  <a:pt x="530666" y="5337202"/>
                </a:cubicBezTo>
                <a:cubicBezTo>
                  <a:pt x="528332" y="5344200"/>
                  <a:pt x="522498" y="5345366"/>
                  <a:pt x="517831" y="5344200"/>
                </a:cubicBezTo>
                <a:cubicBezTo>
                  <a:pt x="496828" y="5339535"/>
                  <a:pt x="492160" y="5348865"/>
                  <a:pt x="493327" y="5367525"/>
                </a:cubicBezTo>
                <a:cubicBezTo>
                  <a:pt x="494494" y="5390850"/>
                  <a:pt x="479325" y="5407177"/>
                  <a:pt x="462989" y="5420006"/>
                </a:cubicBezTo>
                <a:cubicBezTo>
                  <a:pt x="450154" y="5430502"/>
                  <a:pt x="448987" y="5438666"/>
                  <a:pt x="461823" y="5447996"/>
                </a:cubicBezTo>
                <a:cubicBezTo>
                  <a:pt x="468824" y="5452661"/>
                  <a:pt x="473491" y="5457326"/>
                  <a:pt x="471157" y="5466656"/>
                </a:cubicBezTo>
                <a:cubicBezTo>
                  <a:pt x="468824" y="5479485"/>
                  <a:pt x="459489" y="5477152"/>
                  <a:pt x="451321" y="5479485"/>
                </a:cubicBezTo>
                <a:cubicBezTo>
                  <a:pt x="446654" y="5480651"/>
                  <a:pt x="440819" y="5480651"/>
                  <a:pt x="434985" y="5481817"/>
                </a:cubicBezTo>
                <a:cubicBezTo>
                  <a:pt x="403481" y="5485316"/>
                  <a:pt x="396480" y="5502810"/>
                  <a:pt x="415149" y="5529634"/>
                </a:cubicBezTo>
                <a:cubicBezTo>
                  <a:pt x="417483" y="5533132"/>
                  <a:pt x="419816" y="5535465"/>
                  <a:pt x="420983" y="5538964"/>
                </a:cubicBezTo>
                <a:cubicBezTo>
                  <a:pt x="424484" y="5545961"/>
                  <a:pt x="426817" y="5555291"/>
                  <a:pt x="419816" y="5559956"/>
                </a:cubicBezTo>
                <a:cubicBezTo>
                  <a:pt x="413982" y="5564621"/>
                  <a:pt x="405814" y="5559956"/>
                  <a:pt x="401147" y="5555291"/>
                </a:cubicBezTo>
                <a:cubicBezTo>
                  <a:pt x="396480" y="5550626"/>
                  <a:pt x="392979" y="5545961"/>
                  <a:pt x="389479" y="5540130"/>
                </a:cubicBezTo>
                <a:cubicBezTo>
                  <a:pt x="382478" y="5531966"/>
                  <a:pt x="375477" y="5529634"/>
                  <a:pt x="366142" y="5536631"/>
                </a:cubicBezTo>
                <a:cubicBezTo>
                  <a:pt x="343972" y="5551792"/>
                  <a:pt x="319468" y="5554125"/>
                  <a:pt x="294965" y="5555291"/>
                </a:cubicBezTo>
                <a:cubicBezTo>
                  <a:pt x="265794" y="5557624"/>
                  <a:pt x="235456" y="5554125"/>
                  <a:pt x="206285" y="5561122"/>
                </a:cubicBezTo>
                <a:cubicBezTo>
                  <a:pt x="195784" y="5563455"/>
                  <a:pt x="189949" y="5556457"/>
                  <a:pt x="185282" y="5550626"/>
                </a:cubicBezTo>
                <a:cubicBezTo>
                  <a:pt x="168946" y="5531966"/>
                  <a:pt x="153777" y="5513306"/>
                  <a:pt x="124607" y="5522636"/>
                </a:cubicBezTo>
                <a:cubicBezTo>
                  <a:pt x="118772" y="5523802"/>
                  <a:pt x="115272" y="5519137"/>
                  <a:pt x="112938" y="5514472"/>
                </a:cubicBezTo>
                <a:cubicBezTo>
                  <a:pt x="100103" y="5491147"/>
                  <a:pt x="79100" y="5472487"/>
                  <a:pt x="61597" y="5452661"/>
                </a:cubicBezTo>
                <a:cubicBezTo>
                  <a:pt x="34760" y="5422338"/>
                  <a:pt x="19591" y="5388517"/>
                  <a:pt x="30093" y="5347698"/>
                </a:cubicBezTo>
                <a:cubicBezTo>
                  <a:pt x="33593" y="5331371"/>
                  <a:pt x="24259" y="5320874"/>
                  <a:pt x="14924" y="5311544"/>
                </a:cubicBezTo>
                <a:cubicBezTo>
                  <a:pt x="-6079" y="5289386"/>
                  <a:pt x="-4912" y="5277723"/>
                  <a:pt x="18424" y="5260229"/>
                </a:cubicBezTo>
                <a:cubicBezTo>
                  <a:pt x="44095" y="5242736"/>
                  <a:pt x="44095" y="5242736"/>
                  <a:pt x="23092" y="5217078"/>
                </a:cubicBezTo>
                <a:cubicBezTo>
                  <a:pt x="18424" y="5211247"/>
                  <a:pt x="14924" y="5206582"/>
                  <a:pt x="21925" y="5199584"/>
                </a:cubicBezTo>
                <a:cubicBezTo>
                  <a:pt x="45262" y="5172761"/>
                  <a:pt x="66265" y="5145937"/>
                  <a:pt x="90768" y="5120279"/>
                </a:cubicBezTo>
                <a:cubicBezTo>
                  <a:pt x="108271" y="5100453"/>
                  <a:pt x="130441" y="5087624"/>
                  <a:pt x="156111" y="5081793"/>
                </a:cubicBezTo>
                <a:cubicBezTo>
                  <a:pt x="172447" y="5077128"/>
                  <a:pt x="203951" y="5035143"/>
                  <a:pt x="205118" y="5017649"/>
                </a:cubicBezTo>
                <a:cubicBezTo>
                  <a:pt x="205118" y="5011818"/>
                  <a:pt x="205118" y="5007153"/>
                  <a:pt x="198117" y="5004820"/>
                </a:cubicBezTo>
                <a:cubicBezTo>
                  <a:pt x="161945" y="4988493"/>
                  <a:pt x="144443" y="4957004"/>
                  <a:pt x="129274" y="4923183"/>
                </a:cubicBezTo>
                <a:cubicBezTo>
                  <a:pt x="125773" y="4916185"/>
                  <a:pt x="123440" y="4910354"/>
                  <a:pt x="119939" y="4904523"/>
                </a:cubicBezTo>
                <a:cubicBezTo>
                  <a:pt x="108271" y="4885863"/>
                  <a:pt x="102437" y="4869535"/>
                  <a:pt x="110604" y="4846210"/>
                </a:cubicBezTo>
                <a:cubicBezTo>
                  <a:pt x="118772" y="4822885"/>
                  <a:pt x="105937" y="4799560"/>
                  <a:pt x="94269" y="4778567"/>
                </a:cubicBezTo>
                <a:cubicBezTo>
                  <a:pt x="89601" y="4768071"/>
                  <a:pt x="87268" y="4761074"/>
                  <a:pt x="95436" y="4750577"/>
                </a:cubicBezTo>
                <a:cubicBezTo>
                  <a:pt x="128107" y="4706260"/>
                  <a:pt x="152611" y="4657277"/>
                  <a:pt x="157278" y="4600131"/>
                </a:cubicBezTo>
                <a:cubicBezTo>
                  <a:pt x="158445" y="4591967"/>
                  <a:pt x="160778" y="4588468"/>
                  <a:pt x="168946" y="4590801"/>
                </a:cubicBezTo>
                <a:cubicBezTo>
                  <a:pt x="201618" y="4597798"/>
                  <a:pt x="222621" y="4580305"/>
                  <a:pt x="240123" y="4556980"/>
                </a:cubicBezTo>
                <a:cubicBezTo>
                  <a:pt x="248291" y="4546483"/>
                  <a:pt x="255292" y="4540652"/>
                  <a:pt x="270461" y="4547650"/>
                </a:cubicBezTo>
                <a:cubicBezTo>
                  <a:pt x="289131" y="4558146"/>
                  <a:pt x="306633" y="4548816"/>
                  <a:pt x="321802" y="4535987"/>
                </a:cubicBezTo>
                <a:cubicBezTo>
                  <a:pt x="334637" y="4525491"/>
                  <a:pt x="347472" y="4512662"/>
                  <a:pt x="360308" y="4502166"/>
                </a:cubicBezTo>
                <a:cubicBezTo>
                  <a:pt x="373143" y="4492836"/>
                  <a:pt x="384811" y="4491669"/>
                  <a:pt x="388312" y="4511496"/>
                </a:cubicBezTo>
                <a:cubicBezTo>
                  <a:pt x="388312" y="4516161"/>
                  <a:pt x="389479" y="4520826"/>
                  <a:pt x="391812" y="4525491"/>
                </a:cubicBezTo>
                <a:cubicBezTo>
                  <a:pt x="394146" y="4531322"/>
                  <a:pt x="394146" y="4540652"/>
                  <a:pt x="402314" y="4541818"/>
                </a:cubicBezTo>
                <a:cubicBezTo>
                  <a:pt x="409315" y="4541818"/>
                  <a:pt x="413982" y="4535987"/>
                  <a:pt x="417483" y="4531322"/>
                </a:cubicBezTo>
                <a:cubicBezTo>
                  <a:pt x="434985" y="4511496"/>
                  <a:pt x="441986" y="4512662"/>
                  <a:pt x="452488" y="4537153"/>
                </a:cubicBezTo>
                <a:cubicBezTo>
                  <a:pt x="454822" y="4542985"/>
                  <a:pt x="455988" y="4547650"/>
                  <a:pt x="459489" y="4552315"/>
                </a:cubicBezTo>
                <a:cubicBezTo>
                  <a:pt x="464156" y="4559312"/>
                  <a:pt x="468824" y="4565143"/>
                  <a:pt x="480492" y="4560478"/>
                </a:cubicBezTo>
                <a:cubicBezTo>
                  <a:pt x="490993" y="4554647"/>
                  <a:pt x="490993" y="4549982"/>
                  <a:pt x="488660" y="4540652"/>
                </a:cubicBezTo>
                <a:cubicBezTo>
                  <a:pt x="476991" y="4488171"/>
                  <a:pt x="489827" y="4442687"/>
                  <a:pt x="521331" y="4399536"/>
                </a:cubicBezTo>
                <a:cubicBezTo>
                  <a:pt x="540001" y="4373878"/>
                  <a:pt x="564504" y="4357550"/>
                  <a:pt x="596009" y="4352885"/>
                </a:cubicBezTo>
                <a:cubicBezTo>
                  <a:pt x="610011" y="4350553"/>
                  <a:pt x="612345" y="4345888"/>
                  <a:pt x="607677" y="4333059"/>
                </a:cubicBezTo>
                <a:cubicBezTo>
                  <a:pt x="601843" y="4317898"/>
                  <a:pt x="597176" y="4300404"/>
                  <a:pt x="586674" y="4287575"/>
                </a:cubicBezTo>
                <a:cubicBezTo>
                  <a:pt x="578506" y="4278245"/>
                  <a:pt x="580840" y="4273580"/>
                  <a:pt x="591341" y="4267749"/>
                </a:cubicBezTo>
                <a:cubicBezTo>
                  <a:pt x="613511" y="4257253"/>
                  <a:pt x="626347" y="4210603"/>
                  <a:pt x="613511" y="4189610"/>
                </a:cubicBezTo>
                <a:cubicBezTo>
                  <a:pt x="608844" y="4182613"/>
                  <a:pt x="601843" y="4182613"/>
                  <a:pt x="596009" y="4181446"/>
                </a:cubicBezTo>
                <a:cubicBezTo>
                  <a:pt x="577339" y="4176781"/>
                  <a:pt x="559837" y="4170950"/>
                  <a:pt x="545835" y="4156955"/>
                </a:cubicBezTo>
                <a:cubicBezTo>
                  <a:pt x="523665" y="4132464"/>
                  <a:pt x="530666" y="4110305"/>
                  <a:pt x="563337" y="4103308"/>
                </a:cubicBezTo>
                <a:cubicBezTo>
                  <a:pt x="572672" y="4100975"/>
                  <a:pt x="583174" y="4100975"/>
                  <a:pt x="592508" y="4098643"/>
                </a:cubicBezTo>
                <a:cubicBezTo>
                  <a:pt x="618179" y="4091645"/>
                  <a:pt x="625180" y="4079983"/>
                  <a:pt x="617012" y="4054325"/>
                </a:cubicBezTo>
                <a:cubicBezTo>
                  <a:pt x="613511" y="4041496"/>
                  <a:pt x="606510" y="4032166"/>
                  <a:pt x="599509" y="4021670"/>
                </a:cubicBezTo>
                <a:cubicBezTo>
                  <a:pt x="591341" y="4011173"/>
                  <a:pt x="584340" y="4001843"/>
                  <a:pt x="578506" y="3990181"/>
                </a:cubicBezTo>
                <a:cubicBezTo>
                  <a:pt x="573839" y="3982017"/>
                  <a:pt x="570338" y="3971521"/>
                  <a:pt x="572672" y="3961025"/>
                </a:cubicBezTo>
                <a:cubicBezTo>
                  <a:pt x="577339" y="3947030"/>
                  <a:pt x="590175" y="3956360"/>
                  <a:pt x="598343" y="3955193"/>
                </a:cubicBezTo>
                <a:cubicBezTo>
                  <a:pt x="618179" y="3950528"/>
                  <a:pt x="639182" y="3949362"/>
                  <a:pt x="655518" y="3936533"/>
                </a:cubicBezTo>
                <a:cubicBezTo>
                  <a:pt x="666019" y="3927203"/>
                  <a:pt x="668353" y="3919039"/>
                  <a:pt x="660185" y="3906211"/>
                </a:cubicBezTo>
                <a:cubicBezTo>
                  <a:pt x="648517" y="3888717"/>
                  <a:pt x="632181" y="3872389"/>
                  <a:pt x="618179" y="3857228"/>
                </a:cubicBezTo>
                <a:cubicBezTo>
                  <a:pt x="594842" y="3831571"/>
                  <a:pt x="576173" y="3805913"/>
                  <a:pt x="593675" y="3769759"/>
                </a:cubicBezTo>
                <a:cubicBezTo>
                  <a:pt x="597176" y="3760429"/>
                  <a:pt x="591341" y="3754598"/>
                  <a:pt x="586674" y="3748767"/>
                </a:cubicBezTo>
                <a:cubicBezTo>
                  <a:pt x="578506" y="3737104"/>
                  <a:pt x="565671" y="3730107"/>
                  <a:pt x="554003" y="3724275"/>
                </a:cubicBezTo>
                <a:cubicBezTo>
                  <a:pt x="535333" y="3714945"/>
                  <a:pt x="516664" y="3707948"/>
                  <a:pt x="507329" y="3686955"/>
                </a:cubicBezTo>
                <a:cubicBezTo>
                  <a:pt x="496828" y="3693953"/>
                  <a:pt x="495661" y="3705615"/>
                  <a:pt x="490993" y="3713779"/>
                </a:cubicBezTo>
                <a:cubicBezTo>
                  <a:pt x="486326" y="3721943"/>
                  <a:pt x="482826" y="3733605"/>
                  <a:pt x="469990" y="3732439"/>
                </a:cubicBezTo>
                <a:cubicBezTo>
                  <a:pt x="454822" y="3731273"/>
                  <a:pt x="439653" y="3727774"/>
                  <a:pt x="432652" y="3712613"/>
                </a:cubicBezTo>
                <a:cubicBezTo>
                  <a:pt x="425651" y="3699784"/>
                  <a:pt x="427984" y="3689288"/>
                  <a:pt x="446654" y="3690454"/>
                </a:cubicBezTo>
                <a:cubicBezTo>
                  <a:pt x="459489" y="3691620"/>
                  <a:pt x="461823" y="3683457"/>
                  <a:pt x="461823" y="3672960"/>
                </a:cubicBezTo>
                <a:cubicBezTo>
                  <a:pt x="464156" y="3643804"/>
                  <a:pt x="437319" y="3625144"/>
                  <a:pt x="410482" y="3637973"/>
                </a:cubicBezTo>
                <a:cubicBezTo>
                  <a:pt x="401147" y="3641472"/>
                  <a:pt x="392979" y="3646137"/>
                  <a:pt x="382478" y="3649635"/>
                </a:cubicBezTo>
                <a:cubicBezTo>
                  <a:pt x="370809" y="3651968"/>
                  <a:pt x="361475" y="3648469"/>
                  <a:pt x="354474" y="3637973"/>
                </a:cubicBezTo>
                <a:cubicBezTo>
                  <a:pt x="346306" y="3627477"/>
                  <a:pt x="352140" y="3619313"/>
                  <a:pt x="357974" y="3609983"/>
                </a:cubicBezTo>
                <a:cubicBezTo>
                  <a:pt x="368476" y="3593655"/>
                  <a:pt x="385978" y="3590156"/>
                  <a:pt x="403481" y="3584325"/>
                </a:cubicBezTo>
                <a:cubicBezTo>
                  <a:pt x="445487" y="3570330"/>
                  <a:pt x="445487" y="3570330"/>
                  <a:pt x="431485" y="3528345"/>
                </a:cubicBezTo>
                <a:cubicBezTo>
                  <a:pt x="418650" y="3487526"/>
                  <a:pt x="406981" y="3447874"/>
                  <a:pt x="405814" y="3405889"/>
                </a:cubicBezTo>
                <a:cubicBezTo>
                  <a:pt x="405814" y="3391894"/>
                  <a:pt x="397646" y="3390727"/>
                  <a:pt x="388312" y="3388395"/>
                </a:cubicBezTo>
                <a:cubicBezTo>
                  <a:pt x="357974" y="3380231"/>
                  <a:pt x="327636" y="3369735"/>
                  <a:pt x="296132" y="3352241"/>
                </a:cubicBezTo>
                <a:cubicBezTo>
                  <a:pt x="322969" y="3342911"/>
                  <a:pt x="346306" y="3347576"/>
                  <a:pt x="370809" y="3348742"/>
                </a:cubicBezTo>
                <a:cubicBezTo>
                  <a:pt x="422150" y="3351075"/>
                  <a:pt x="445487" y="3332415"/>
                  <a:pt x="451321" y="3286931"/>
                </a:cubicBezTo>
                <a:cubicBezTo>
                  <a:pt x="454822" y="3265938"/>
                  <a:pt x="447820" y="3254276"/>
                  <a:pt x="426817" y="3249611"/>
                </a:cubicBezTo>
                <a:cubicBezTo>
                  <a:pt x="417483" y="3247278"/>
                  <a:pt x="408148" y="3247278"/>
                  <a:pt x="399980" y="3240281"/>
                </a:cubicBezTo>
                <a:cubicBezTo>
                  <a:pt x="409315" y="3226286"/>
                  <a:pt x="424484" y="3226286"/>
                  <a:pt x="437319" y="3226286"/>
                </a:cubicBezTo>
                <a:cubicBezTo>
                  <a:pt x="451321" y="3226286"/>
                  <a:pt x="454822" y="3220455"/>
                  <a:pt x="455988" y="3208792"/>
                </a:cubicBezTo>
                <a:cubicBezTo>
                  <a:pt x="458322" y="3176137"/>
                  <a:pt x="446654" y="3149313"/>
                  <a:pt x="430318" y="3122489"/>
                </a:cubicBezTo>
                <a:cubicBezTo>
                  <a:pt x="420983" y="3107328"/>
                  <a:pt x="410482" y="3091001"/>
                  <a:pt x="401147" y="3075839"/>
                </a:cubicBezTo>
                <a:cubicBezTo>
                  <a:pt x="387145" y="3051348"/>
                  <a:pt x="382478" y="3025691"/>
                  <a:pt x="390645" y="2998867"/>
                </a:cubicBezTo>
                <a:cubicBezTo>
                  <a:pt x="397646" y="2972043"/>
                  <a:pt x="390645" y="2959214"/>
                  <a:pt x="364975" y="2949884"/>
                </a:cubicBezTo>
                <a:cubicBezTo>
                  <a:pt x="361475" y="2948718"/>
                  <a:pt x="357974" y="2948718"/>
                  <a:pt x="352140" y="2947552"/>
                </a:cubicBezTo>
                <a:cubicBezTo>
                  <a:pt x="362641" y="2928892"/>
                  <a:pt x="380144" y="2925393"/>
                  <a:pt x="395313" y="2919562"/>
                </a:cubicBezTo>
                <a:cubicBezTo>
                  <a:pt x="413982" y="2912564"/>
                  <a:pt x="427984" y="2902068"/>
                  <a:pt x="433818" y="2882242"/>
                </a:cubicBezTo>
                <a:cubicBezTo>
                  <a:pt x="439653" y="2868247"/>
                  <a:pt x="437319" y="2857750"/>
                  <a:pt x="422150" y="2851919"/>
                </a:cubicBezTo>
                <a:cubicBezTo>
                  <a:pt x="405814" y="2846088"/>
                  <a:pt x="395313" y="2837924"/>
                  <a:pt x="396480" y="2818098"/>
                </a:cubicBezTo>
                <a:cubicBezTo>
                  <a:pt x="396480" y="2799438"/>
                  <a:pt x="410482" y="2797105"/>
                  <a:pt x="424484" y="2793607"/>
                </a:cubicBezTo>
                <a:cubicBezTo>
                  <a:pt x="429151" y="2792440"/>
                  <a:pt x="437319" y="2792440"/>
                  <a:pt x="436152" y="2784277"/>
                </a:cubicBezTo>
                <a:cubicBezTo>
                  <a:pt x="436152" y="2774946"/>
                  <a:pt x="431485" y="2764450"/>
                  <a:pt x="422150" y="2762118"/>
                </a:cubicBezTo>
                <a:cubicBezTo>
                  <a:pt x="396480" y="2755120"/>
                  <a:pt x="398813" y="2738793"/>
                  <a:pt x="404648" y="2717800"/>
                </a:cubicBezTo>
                <a:cubicBezTo>
                  <a:pt x="411649" y="2686311"/>
                  <a:pt x="410482" y="2654823"/>
                  <a:pt x="401147" y="2623334"/>
                </a:cubicBezTo>
                <a:cubicBezTo>
                  <a:pt x="398813" y="2614004"/>
                  <a:pt x="397646" y="2605840"/>
                  <a:pt x="403481" y="2597676"/>
                </a:cubicBezTo>
                <a:cubicBezTo>
                  <a:pt x="418650" y="2574351"/>
                  <a:pt x="426817" y="2552192"/>
                  <a:pt x="409315" y="2525369"/>
                </a:cubicBezTo>
                <a:cubicBezTo>
                  <a:pt x="403481" y="2514872"/>
                  <a:pt x="415149" y="2509041"/>
                  <a:pt x="422150" y="2510207"/>
                </a:cubicBezTo>
                <a:cubicBezTo>
                  <a:pt x="460656" y="2518371"/>
                  <a:pt x="473491" y="2498545"/>
                  <a:pt x="475825" y="2464724"/>
                </a:cubicBezTo>
                <a:cubicBezTo>
                  <a:pt x="476991" y="2458892"/>
                  <a:pt x="481659" y="2454227"/>
                  <a:pt x="485159" y="2448396"/>
                </a:cubicBezTo>
                <a:cubicBezTo>
                  <a:pt x="503829" y="2416907"/>
                  <a:pt x="506162" y="2414575"/>
                  <a:pt x="542334" y="2422738"/>
                </a:cubicBezTo>
                <a:cubicBezTo>
                  <a:pt x="562171" y="2427403"/>
                  <a:pt x="575006" y="2425071"/>
                  <a:pt x="584340" y="2404078"/>
                </a:cubicBezTo>
                <a:cubicBezTo>
                  <a:pt x="591341" y="2388917"/>
                  <a:pt x="604177" y="2374922"/>
                  <a:pt x="622846" y="2372590"/>
                </a:cubicBezTo>
                <a:cubicBezTo>
                  <a:pt x="640349" y="2370257"/>
                  <a:pt x="641515" y="2358595"/>
                  <a:pt x="641515" y="2345766"/>
                </a:cubicBezTo>
                <a:cubicBezTo>
                  <a:pt x="641515" y="2332937"/>
                  <a:pt x="640349" y="2321275"/>
                  <a:pt x="648517" y="2310778"/>
                </a:cubicBezTo>
                <a:cubicBezTo>
                  <a:pt x="654351" y="2302615"/>
                  <a:pt x="648517" y="2296783"/>
                  <a:pt x="642682" y="2293285"/>
                </a:cubicBezTo>
                <a:cubicBezTo>
                  <a:pt x="633348" y="2289786"/>
                  <a:pt x="625180" y="2287453"/>
                  <a:pt x="615845" y="2286287"/>
                </a:cubicBezTo>
                <a:cubicBezTo>
                  <a:pt x="585507" y="2278123"/>
                  <a:pt x="584340" y="2275791"/>
                  <a:pt x="597176" y="2248967"/>
                </a:cubicBezTo>
                <a:cubicBezTo>
                  <a:pt x="603010" y="2234972"/>
                  <a:pt x="612345" y="2223309"/>
                  <a:pt x="619346" y="2210481"/>
                </a:cubicBezTo>
                <a:cubicBezTo>
                  <a:pt x="628680" y="2195319"/>
                  <a:pt x="638015" y="2180158"/>
                  <a:pt x="657851" y="2198818"/>
                </a:cubicBezTo>
                <a:cubicBezTo>
                  <a:pt x="664852" y="2204649"/>
                  <a:pt x="674187" y="2201151"/>
                  <a:pt x="676521" y="2190654"/>
                </a:cubicBezTo>
                <a:cubicBezTo>
                  <a:pt x="680021" y="2177826"/>
                  <a:pt x="684688" y="2163831"/>
                  <a:pt x="668353" y="2153334"/>
                </a:cubicBezTo>
                <a:cubicBezTo>
                  <a:pt x="667186" y="2153334"/>
                  <a:pt x="666019" y="2153334"/>
                  <a:pt x="663685" y="2152168"/>
                </a:cubicBezTo>
                <a:cubicBezTo>
                  <a:pt x="654351" y="2148669"/>
                  <a:pt x="638015" y="2156833"/>
                  <a:pt x="635681" y="2139339"/>
                </a:cubicBezTo>
                <a:cubicBezTo>
                  <a:pt x="633348" y="2123012"/>
                  <a:pt x="638015" y="2107850"/>
                  <a:pt x="648517" y="2093855"/>
                </a:cubicBezTo>
                <a:cubicBezTo>
                  <a:pt x="657851" y="2083359"/>
                  <a:pt x="670686" y="2076362"/>
                  <a:pt x="683522" y="2071697"/>
                </a:cubicBezTo>
                <a:cubicBezTo>
                  <a:pt x="694023" y="2068198"/>
                  <a:pt x="702191" y="2068198"/>
                  <a:pt x="703358" y="2082193"/>
                </a:cubicBezTo>
                <a:cubicBezTo>
                  <a:pt x="704525" y="2086858"/>
                  <a:pt x="706858" y="2091523"/>
                  <a:pt x="711526" y="2091523"/>
                </a:cubicBezTo>
                <a:cubicBezTo>
                  <a:pt x="719694" y="2091523"/>
                  <a:pt x="720860" y="2085692"/>
                  <a:pt x="720860" y="2081027"/>
                </a:cubicBezTo>
                <a:cubicBezTo>
                  <a:pt x="722027" y="2071697"/>
                  <a:pt x="722027" y="2063533"/>
                  <a:pt x="723194" y="2055369"/>
                </a:cubicBezTo>
                <a:cubicBezTo>
                  <a:pt x="726695" y="2027379"/>
                  <a:pt x="745364" y="2016883"/>
                  <a:pt x="771034" y="2027379"/>
                </a:cubicBezTo>
                <a:cubicBezTo>
                  <a:pt x="774535" y="2028545"/>
                  <a:pt x="776869" y="2029712"/>
                  <a:pt x="779202" y="2030878"/>
                </a:cubicBezTo>
                <a:cubicBezTo>
                  <a:pt x="816541" y="2050704"/>
                  <a:pt x="822375" y="2049538"/>
                  <a:pt x="839878" y="2009885"/>
                </a:cubicBezTo>
                <a:cubicBezTo>
                  <a:pt x="846879" y="1994724"/>
                  <a:pt x="855047" y="1986560"/>
                  <a:pt x="872549" y="1988893"/>
                </a:cubicBezTo>
                <a:cubicBezTo>
                  <a:pt x="879550" y="1990059"/>
                  <a:pt x="885385" y="1988893"/>
                  <a:pt x="891219" y="1987727"/>
                </a:cubicBezTo>
                <a:cubicBezTo>
                  <a:pt x="926224" y="1986560"/>
                  <a:pt x="953061" y="1973732"/>
                  <a:pt x="961229" y="1935245"/>
                </a:cubicBezTo>
                <a:cubicBezTo>
                  <a:pt x="964729" y="1921250"/>
                  <a:pt x="970564" y="1907255"/>
                  <a:pt x="979898" y="1895593"/>
                </a:cubicBezTo>
                <a:cubicBezTo>
                  <a:pt x="985733" y="1887429"/>
                  <a:pt x="995067" y="1882764"/>
                  <a:pt x="1004402" y="1886263"/>
                </a:cubicBezTo>
                <a:cubicBezTo>
                  <a:pt x="1016070" y="1889761"/>
                  <a:pt x="1011403" y="1900258"/>
                  <a:pt x="1010236" y="1908421"/>
                </a:cubicBezTo>
                <a:cubicBezTo>
                  <a:pt x="1005569" y="1959736"/>
                  <a:pt x="1005569" y="1959736"/>
                  <a:pt x="1054576" y="1949240"/>
                </a:cubicBezTo>
                <a:cubicBezTo>
                  <a:pt x="1072079" y="1945741"/>
                  <a:pt x="1088414" y="1944575"/>
                  <a:pt x="1105917" y="1948074"/>
                </a:cubicBezTo>
                <a:cubicBezTo>
                  <a:pt x="1123419" y="1952739"/>
                  <a:pt x="1137421" y="1956238"/>
                  <a:pt x="1144422" y="1978397"/>
                </a:cubicBezTo>
                <a:cubicBezTo>
                  <a:pt x="1156091" y="2009885"/>
                  <a:pt x="1200431" y="2019215"/>
                  <a:pt x="1237769" y="2001722"/>
                </a:cubicBezTo>
                <a:cubicBezTo>
                  <a:pt x="1243604" y="1999389"/>
                  <a:pt x="1248271" y="1995890"/>
                  <a:pt x="1255272" y="1992392"/>
                </a:cubicBezTo>
                <a:cubicBezTo>
                  <a:pt x="1259939" y="2019215"/>
                  <a:pt x="1266940" y="2043707"/>
                  <a:pt x="1293778" y="2055369"/>
                </a:cubicBezTo>
                <a:cubicBezTo>
                  <a:pt x="1318281" y="2065865"/>
                  <a:pt x="1341618" y="2060034"/>
                  <a:pt x="1366122" y="2055369"/>
                </a:cubicBezTo>
                <a:cubicBezTo>
                  <a:pt x="1368455" y="2062367"/>
                  <a:pt x="1363788" y="2064699"/>
                  <a:pt x="1361454" y="2068198"/>
                </a:cubicBezTo>
                <a:cubicBezTo>
                  <a:pt x="1338117" y="2093855"/>
                  <a:pt x="1347452" y="2123012"/>
                  <a:pt x="1381290" y="2133508"/>
                </a:cubicBezTo>
                <a:cubicBezTo>
                  <a:pt x="1416296" y="2144004"/>
                  <a:pt x="1416296" y="2144004"/>
                  <a:pt x="1404627" y="2178992"/>
                </a:cubicBezTo>
                <a:cubicBezTo>
                  <a:pt x="1396459" y="2203483"/>
                  <a:pt x="1410461" y="2229141"/>
                  <a:pt x="1436132" y="2232639"/>
                </a:cubicBezTo>
                <a:cubicBezTo>
                  <a:pt x="1448967" y="2234972"/>
                  <a:pt x="1450134" y="2223309"/>
                  <a:pt x="1452467" y="2215146"/>
                </a:cubicBezTo>
                <a:cubicBezTo>
                  <a:pt x="1455968" y="2201151"/>
                  <a:pt x="1458302" y="2184823"/>
                  <a:pt x="1475804" y="2180158"/>
                </a:cubicBezTo>
                <a:cubicBezTo>
                  <a:pt x="1487473" y="2177826"/>
                  <a:pt x="1495640" y="2176659"/>
                  <a:pt x="1490973" y="2194153"/>
                </a:cubicBezTo>
                <a:cubicBezTo>
                  <a:pt x="1480472" y="2238471"/>
                  <a:pt x="1492140" y="2253632"/>
                  <a:pt x="1536480" y="2257131"/>
                </a:cubicBezTo>
                <a:cubicBezTo>
                  <a:pt x="1592488" y="2261796"/>
                  <a:pt x="1640328" y="2281622"/>
                  <a:pt x="1682334" y="2317776"/>
                </a:cubicBezTo>
                <a:cubicBezTo>
                  <a:pt x="1703338" y="2336436"/>
                  <a:pt x="1725507" y="2351597"/>
                  <a:pt x="1752345" y="2360927"/>
                </a:cubicBezTo>
                <a:cubicBezTo>
                  <a:pt x="1766347" y="2365592"/>
                  <a:pt x="1779182" y="2365592"/>
                  <a:pt x="1790850" y="2355096"/>
                </a:cubicBezTo>
                <a:cubicBezTo>
                  <a:pt x="1801352" y="2345766"/>
                  <a:pt x="1814187" y="2339935"/>
                  <a:pt x="1825855" y="2351597"/>
                </a:cubicBezTo>
                <a:cubicBezTo>
                  <a:pt x="1837524" y="2364426"/>
                  <a:pt x="1824689" y="2373756"/>
                  <a:pt x="1817688" y="2380753"/>
                </a:cubicBezTo>
                <a:cubicBezTo>
                  <a:pt x="1800185" y="2398247"/>
                  <a:pt x="1799018" y="2414575"/>
                  <a:pt x="1807186" y="2436733"/>
                </a:cubicBezTo>
                <a:cubicBezTo>
                  <a:pt x="1822938" y="2481051"/>
                  <a:pt x="1831690" y="2525952"/>
                  <a:pt x="1836065" y="2571290"/>
                </a:cubicBezTo>
                <a:lnTo>
                  <a:pt x="1836900" y="2614907"/>
                </a:lnTo>
                <a:lnTo>
                  <a:pt x="2065106" y="2240082"/>
                </a:lnTo>
                <a:lnTo>
                  <a:pt x="2042723" y="2222711"/>
                </a:lnTo>
                <a:cubicBezTo>
                  <a:pt x="2031161" y="2219109"/>
                  <a:pt x="2018304" y="2219861"/>
                  <a:pt x="2003998" y="2224820"/>
                </a:cubicBezTo>
                <a:cubicBezTo>
                  <a:pt x="1999225" y="2226074"/>
                  <a:pt x="1993324" y="2233326"/>
                  <a:pt x="1989060" y="2226794"/>
                </a:cubicBezTo>
                <a:cubicBezTo>
                  <a:pt x="1984204" y="2220868"/>
                  <a:pt x="1988317" y="2214236"/>
                  <a:pt x="1993035" y="2208195"/>
                </a:cubicBezTo>
                <a:cubicBezTo>
                  <a:pt x="1993627" y="2207589"/>
                  <a:pt x="1994218" y="2206984"/>
                  <a:pt x="1994810" y="2206378"/>
                </a:cubicBezTo>
                <a:cubicBezTo>
                  <a:pt x="2006584" y="2189481"/>
                  <a:pt x="2004067" y="2178739"/>
                  <a:pt x="1985471" y="2174773"/>
                </a:cubicBezTo>
                <a:cubicBezTo>
                  <a:pt x="1968070" y="2170792"/>
                  <a:pt x="1961372" y="2160699"/>
                  <a:pt x="1958208" y="2145776"/>
                </a:cubicBezTo>
                <a:cubicBezTo>
                  <a:pt x="1953793" y="2126080"/>
                  <a:pt x="1946998" y="2107610"/>
                  <a:pt x="1928319" y="2096463"/>
                </a:cubicBezTo>
                <a:cubicBezTo>
                  <a:pt x="1919887" y="2091777"/>
                  <a:pt x="1923367" y="2082160"/>
                  <a:pt x="1926297" y="2076739"/>
                </a:cubicBezTo>
                <a:cubicBezTo>
                  <a:pt x="1936229" y="2055675"/>
                  <a:pt x="1933038" y="2038358"/>
                  <a:pt x="1919077" y="2021171"/>
                </a:cubicBezTo>
                <a:cubicBezTo>
                  <a:pt x="1910576" y="2010500"/>
                  <a:pt x="1912310" y="2005094"/>
                  <a:pt x="1927826" y="2001317"/>
                </a:cubicBezTo>
                <a:cubicBezTo>
                  <a:pt x="1960646" y="1993144"/>
                  <a:pt x="1981142" y="1954000"/>
                  <a:pt x="1968832" y="1924225"/>
                </a:cubicBezTo>
                <a:cubicBezTo>
                  <a:pt x="1966370" y="1918270"/>
                  <a:pt x="1963289" y="1910528"/>
                  <a:pt x="1955517" y="1911219"/>
                </a:cubicBezTo>
                <a:cubicBezTo>
                  <a:pt x="1947745" y="1911911"/>
                  <a:pt x="1940015" y="1916192"/>
                  <a:pt x="1938322" y="1925189"/>
                </a:cubicBezTo>
                <a:cubicBezTo>
                  <a:pt x="1936589" y="1930596"/>
                  <a:pt x="1936066" y="1937185"/>
                  <a:pt x="1934938" y="1943183"/>
                </a:cubicBezTo>
                <a:cubicBezTo>
                  <a:pt x="1934416" y="1949772"/>
                  <a:pt x="1932682" y="1955179"/>
                  <a:pt x="1926093" y="1954660"/>
                </a:cubicBezTo>
                <a:cubicBezTo>
                  <a:pt x="1918308" y="1954154"/>
                  <a:pt x="1917042" y="1948185"/>
                  <a:pt x="1916974" y="1942201"/>
                </a:cubicBezTo>
                <a:cubicBezTo>
                  <a:pt x="1916314" y="1936823"/>
                  <a:pt x="1917442" y="1930825"/>
                  <a:pt x="1917387" y="1926038"/>
                </a:cubicBezTo>
                <a:cubicBezTo>
                  <a:pt x="1917263" y="1915268"/>
                  <a:pt x="1912958" y="1905146"/>
                  <a:pt x="1901582" y="1904684"/>
                </a:cubicBezTo>
                <a:cubicBezTo>
                  <a:pt x="1892009" y="1904798"/>
                  <a:pt x="1890344" y="1916189"/>
                  <a:pt x="1889243" y="1924580"/>
                </a:cubicBezTo>
                <a:cubicBezTo>
                  <a:pt x="1888129" y="1931775"/>
                  <a:pt x="1890619" y="1940123"/>
                  <a:pt x="1887111" y="1947347"/>
                </a:cubicBezTo>
                <a:cubicBezTo>
                  <a:pt x="1882448" y="1958174"/>
                  <a:pt x="1876505" y="1961836"/>
                  <a:pt x="1867413" y="1951772"/>
                </a:cubicBezTo>
                <a:cubicBezTo>
                  <a:pt x="1854690" y="1938160"/>
                  <a:pt x="1849119" y="1922069"/>
                  <a:pt x="1845928" y="1904752"/>
                </a:cubicBezTo>
                <a:cubicBezTo>
                  <a:pt x="1841486" y="1882663"/>
                  <a:pt x="1834814" y="1874963"/>
                  <a:pt x="1812641" y="1872237"/>
                </a:cubicBezTo>
                <a:cubicBezTo>
                  <a:pt x="1804842" y="1870535"/>
                  <a:pt x="1795874" y="1871240"/>
                  <a:pt x="1787497" y="1871341"/>
                </a:cubicBezTo>
                <a:cubicBezTo>
                  <a:pt x="1783906" y="1871384"/>
                  <a:pt x="1779133" y="1872638"/>
                  <a:pt x="1777290" y="1868471"/>
                </a:cubicBezTo>
                <a:cubicBezTo>
                  <a:pt x="1774842" y="1863713"/>
                  <a:pt x="1777194" y="1860094"/>
                  <a:pt x="1780165" y="1858263"/>
                </a:cubicBezTo>
                <a:cubicBezTo>
                  <a:pt x="1793233" y="1849728"/>
                  <a:pt x="1790757" y="1842577"/>
                  <a:pt x="1780482" y="1833723"/>
                </a:cubicBezTo>
                <a:cubicBezTo>
                  <a:pt x="1767786" y="1822505"/>
                  <a:pt x="1767002" y="1806356"/>
                  <a:pt x="1768626" y="1791375"/>
                </a:cubicBezTo>
                <a:cubicBezTo>
                  <a:pt x="1769685" y="1779394"/>
                  <a:pt x="1766040" y="1774650"/>
                  <a:pt x="1754692" y="1776581"/>
                </a:cubicBezTo>
                <a:cubicBezTo>
                  <a:pt x="1748722" y="1777849"/>
                  <a:pt x="1743935" y="1777907"/>
                  <a:pt x="1740276" y="1771966"/>
                </a:cubicBezTo>
                <a:cubicBezTo>
                  <a:pt x="1734802" y="1764252"/>
                  <a:pt x="1740745" y="1760590"/>
                  <a:pt x="1743674" y="1755169"/>
                </a:cubicBezTo>
                <a:cubicBezTo>
                  <a:pt x="1745435" y="1752156"/>
                  <a:pt x="1748393" y="1749128"/>
                  <a:pt x="1750745" y="1745509"/>
                </a:cubicBezTo>
                <a:cubicBezTo>
                  <a:pt x="1764899" y="1727387"/>
                  <a:pt x="1759370" y="1714886"/>
                  <a:pt x="1735986" y="1710977"/>
                </a:cubicBezTo>
                <a:cubicBezTo>
                  <a:pt x="1732988" y="1710414"/>
                  <a:pt x="1730594" y="1710443"/>
                  <a:pt x="1728187" y="1709275"/>
                </a:cubicBezTo>
                <a:cubicBezTo>
                  <a:pt x="1722781" y="1707544"/>
                  <a:pt x="1716757" y="1704026"/>
                  <a:pt x="1717885" y="1698028"/>
                </a:cubicBezTo>
                <a:cubicBezTo>
                  <a:pt x="1718421" y="1692635"/>
                  <a:pt x="1724982" y="1690762"/>
                  <a:pt x="1729769" y="1690704"/>
                </a:cubicBezTo>
                <a:cubicBezTo>
                  <a:pt x="1734556" y="1690647"/>
                  <a:pt x="1738752" y="1691195"/>
                  <a:pt x="1743552" y="1692334"/>
                </a:cubicBezTo>
                <a:cubicBezTo>
                  <a:pt x="1751338" y="1692840"/>
                  <a:pt x="1756097" y="1690389"/>
                  <a:pt x="1757198" y="1681998"/>
                </a:cubicBezTo>
                <a:cubicBezTo>
                  <a:pt x="1760568" y="1662807"/>
                  <a:pt x="1771779" y="1648909"/>
                  <a:pt x="1783595" y="1635602"/>
                </a:cubicBezTo>
                <a:cubicBezTo>
                  <a:pt x="1797172" y="1619281"/>
                  <a:pt x="1814366" y="1605311"/>
                  <a:pt x="1825522" y="1586626"/>
                </a:cubicBezTo>
                <a:cubicBezTo>
                  <a:pt x="1829635" y="1579994"/>
                  <a:pt x="1836224" y="1580513"/>
                  <a:pt x="1841616" y="1581047"/>
                </a:cubicBezTo>
                <a:cubicBezTo>
                  <a:pt x="1859580" y="1582029"/>
                  <a:pt x="1876953" y="1583616"/>
                  <a:pt x="1886898" y="1563748"/>
                </a:cubicBezTo>
                <a:cubicBezTo>
                  <a:pt x="1889251" y="1560130"/>
                  <a:pt x="1893446" y="1560678"/>
                  <a:pt x="1897050" y="1561831"/>
                </a:cubicBezTo>
                <a:cubicBezTo>
                  <a:pt x="1915660" y="1566994"/>
                  <a:pt x="1935991" y="1565554"/>
                  <a:pt x="1955152" y="1566521"/>
                </a:cubicBezTo>
                <a:cubicBezTo>
                  <a:pt x="1984492" y="1567965"/>
                  <a:pt x="2009733" y="1577238"/>
                  <a:pt x="2025592" y="1603380"/>
                </a:cubicBezTo>
                <a:cubicBezTo>
                  <a:pt x="2032291" y="1613473"/>
                  <a:pt x="2042470" y="1613949"/>
                  <a:pt x="2052044" y="1613835"/>
                </a:cubicBezTo>
                <a:cubicBezTo>
                  <a:pt x="2074190" y="1614168"/>
                  <a:pt x="2079650" y="1620685"/>
                  <a:pt x="2076899" y="1641664"/>
                </a:cubicBezTo>
                <a:cubicBezTo>
                  <a:pt x="2072964" y="1663853"/>
                  <a:pt x="2072964" y="1663853"/>
                  <a:pt x="2096926" y="1665960"/>
                </a:cubicBezTo>
                <a:cubicBezTo>
                  <a:pt x="2102318" y="1666494"/>
                  <a:pt x="2106513" y="1667042"/>
                  <a:pt x="2106596" y="1674222"/>
                </a:cubicBezTo>
                <a:cubicBezTo>
                  <a:pt x="2108686" y="1699930"/>
                  <a:pt x="2111960" y="1724427"/>
                  <a:pt x="2112853" y="1750149"/>
                </a:cubicBezTo>
                <a:cubicBezTo>
                  <a:pt x="2114270" y="1769283"/>
                  <a:pt x="2109688" y="1787291"/>
                  <a:pt x="2099702" y="1803568"/>
                </a:cubicBezTo>
                <a:cubicBezTo>
                  <a:pt x="2093842" y="1814411"/>
                  <a:pt x="2099659" y="1852042"/>
                  <a:pt x="2108146" y="1861516"/>
                </a:cubicBezTo>
                <a:cubicBezTo>
                  <a:pt x="2111172" y="1864472"/>
                  <a:pt x="2113593" y="1866837"/>
                  <a:pt x="2118353" y="1864386"/>
                </a:cubicBezTo>
                <a:cubicBezTo>
                  <a:pt x="2145162" y="1853891"/>
                  <a:pt x="2170375" y="1860771"/>
                  <a:pt x="2195616" y="1870044"/>
                </a:cubicBezTo>
                <a:cubicBezTo>
                  <a:pt x="2201022" y="1871774"/>
                  <a:pt x="2205231" y="1873519"/>
                  <a:pt x="2210032" y="1874658"/>
                </a:cubicBezTo>
                <a:cubicBezTo>
                  <a:pt x="2225630" y="1878062"/>
                  <a:pt x="2237061" y="1883311"/>
                  <a:pt x="2245025" y="1899374"/>
                </a:cubicBezTo>
                <a:lnTo>
                  <a:pt x="2262548" y="1915785"/>
                </a:lnTo>
                <a:lnTo>
                  <a:pt x="3291650" y="225494"/>
                </a:lnTo>
                <a:lnTo>
                  <a:pt x="3646505" y="225494"/>
                </a:lnTo>
                <a:lnTo>
                  <a:pt x="3643558" y="219709"/>
                </a:lnTo>
                <a:cubicBezTo>
                  <a:pt x="3617161" y="181987"/>
                  <a:pt x="3647329" y="151808"/>
                  <a:pt x="3654871" y="121630"/>
                </a:cubicBezTo>
                <a:cubicBezTo>
                  <a:pt x="3669955" y="72590"/>
                  <a:pt x="3711437" y="68817"/>
                  <a:pt x="3752918" y="98996"/>
                </a:cubicBezTo>
                <a:cubicBezTo>
                  <a:pt x="3760460" y="102768"/>
                  <a:pt x="3764231" y="110313"/>
                  <a:pt x="3771774" y="106540"/>
                </a:cubicBezTo>
                <a:cubicBezTo>
                  <a:pt x="3798171" y="83907"/>
                  <a:pt x="3828339" y="87679"/>
                  <a:pt x="3858507" y="87679"/>
                </a:cubicBezTo>
                <a:cubicBezTo>
                  <a:pt x="3892447" y="42411"/>
                  <a:pt x="3933928" y="65045"/>
                  <a:pt x="3971639" y="80134"/>
                </a:cubicBezTo>
                <a:cubicBezTo>
                  <a:pt x="4031975" y="110313"/>
                  <a:pt x="4084770" y="102768"/>
                  <a:pt x="4137564" y="72590"/>
                </a:cubicBezTo>
                <a:cubicBezTo>
                  <a:pt x="4167733" y="53728"/>
                  <a:pt x="4190359" y="53728"/>
                  <a:pt x="4216756" y="72590"/>
                </a:cubicBezTo>
                <a:cubicBezTo>
                  <a:pt x="4216756" y="76362"/>
                  <a:pt x="4220527" y="76362"/>
                  <a:pt x="4220527" y="76362"/>
                </a:cubicBezTo>
                <a:cubicBezTo>
                  <a:pt x="4269551" y="106540"/>
                  <a:pt x="4273322" y="102768"/>
                  <a:pt x="4307261" y="57500"/>
                </a:cubicBezTo>
                <a:cubicBezTo>
                  <a:pt x="4322345" y="42411"/>
                  <a:pt x="4337430" y="27322"/>
                  <a:pt x="4360056" y="12233"/>
                </a:cubicBezTo>
                <a:cubicBezTo>
                  <a:pt x="4382682" y="916"/>
                  <a:pt x="4401537" y="916"/>
                  <a:pt x="4427934" y="16005"/>
                </a:cubicBezTo>
                <a:cubicBezTo>
                  <a:pt x="4488271" y="61273"/>
                  <a:pt x="4495813" y="61273"/>
                  <a:pt x="4556150" y="16005"/>
                </a:cubicBezTo>
                <a:cubicBezTo>
                  <a:pt x="4567463" y="7517"/>
                  <a:pt x="4574534" y="-970"/>
                  <a:pt x="4585316" y="91"/>
                </a:cubicBezTo>
                <a:close/>
              </a:path>
            </a:pathLst>
          </a:custGeom>
          <a:solidFill>
            <a:schemeClr val="bg1">
              <a:lumMod val="95000"/>
            </a:schemeClr>
          </a:solidFill>
          <a:ln w="25400">
            <a:noFill/>
          </a:ln>
          <a:effectLst/>
        </p:spPr>
        <p:txBody>
          <a:bodyPr wrap="square" anchor="ctr">
            <a:noAutofit/>
          </a:bodyPr>
          <a:lstStyle>
            <a:lvl1pPr marL="0" indent="0" algn="ctr">
              <a:buFontTx/>
              <a:buNone/>
              <a:defRPr sz="14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74560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563307B-4B6F-4D4D-AB66-99288A7B7613}"/>
              </a:ext>
            </a:extLst>
          </p:cNvPr>
          <p:cNvSpPr>
            <a:spLocks noGrp="1"/>
          </p:cNvSpPr>
          <p:nvPr>
            <p:ph type="pic" sz="quarter" idx="41" hasCustomPrompt="1"/>
          </p:nvPr>
        </p:nvSpPr>
        <p:spPr>
          <a:xfrm>
            <a:off x="5334000" y="0"/>
            <a:ext cx="6858000" cy="6858000"/>
          </a:xfrm>
          <a:prstGeom prst="rect">
            <a:avLst/>
          </a:prstGeom>
          <a:solidFill>
            <a:schemeClr val="bg1">
              <a:lumMod val="95000"/>
            </a:schemeClr>
          </a:solidFill>
        </p:spPr>
        <p:txBody>
          <a:bodyPr anchor="ct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6158911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01BC926-532D-4A29-930A-236814050938}"/>
              </a:ext>
            </a:extLst>
          </p:cNvPr>
          <p:cNvSpPr>
            <a:spLocks noChangeAspect="1"/>
          </p:cNvSpPr>
          <p:nvPr userDrawn="1"/>
        </p:nvSpPr>
        <p:spPr>
          <a:xfrm>
            <a:off x="7119313" y="5067541"/>
            <a:ext cx="4297680" cy="43533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Rectangle 2">
            <a:extLst>
              <a:ext uri="{FF2B5EF4-FFF2-40B4-BE49-F238E27FC236}">
                <a16:creationId xmlns:a16="http://schemas.microsoft.com/office/drawing/2014/main" id="{AE3E906F-6E18-4B03-BE88-75566ECC92F8}"/>
              </a:ext>
            </a:extLst>
          </p:cNvPr>
          <p:cNvSpPr/>
          <p:nvPr userDrawn="1"/>
        </p:nvSpPr>
        <p:spPr>
          <a:xfrm>
            <a:off x="0" y="1988840"/>
            <a:ext cx="12192000" cy="2880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aphic 14">
            <a:extLst>
              <a:ext uri="{FF2B5EF4-FFF2-40B4-BE49-F238E27FC236}">
                <a16:creationId xmlns:a16="http://schemas.microsoft.com/office/drawing/2014/main" id="{5EBDAAFC-71A9-4BA2-A27E-C4F1F4BA22EC}"/>
              </a:ext>
            </a:extLst>
          </p:cNvPr>
          <p:cNvGrpSpPr/>
          <p:nvPr userDrawn="1"/>
        </p:nvGrpSpPr>
        <p:grpSpPr>
          <a:xfrm>
            <a:off x="6867308" y="1360224"/>
            <a:ext cx="4999344" cy="3932069"/>
            <a:chOff x="2444748" y="555045"/>
            <a:chExt cx="7282048" cy="5727454"/>
          </a:xfrm>
        </p:grpSpPr>
        <p:sp>
          <p:nvSpPr>
            <p:cNvPr id="6" name="Freeform: Shape 5">
              <a:extLst>
                <a:ext uri="{FF2B5EF4-FFF2-40B4-BE49-F238E27FC236}">
                  <a16:creationId xmlns:a16="http://schemas.microsoft.com/office/drawing/2014/main" id="{16173859-0352-4FD9-B3BD-10167F74D9C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945F6B7-E4A6-48B1-9406-9E425F295FF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CA7AAB-8778-4F88-BE73-6CB5FA0E0E6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BD4C418-0F80-4101-A919-833900A7CEFD}"/>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B2511B1-DF8F-4023-8CEE-586AEE878B8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2BDA56B7-7F45-4702-8E59-4222CE52086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FA1173E-505A-4DD9-BBC4-17F19752B615}"/>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D9CBC3-5115-4FA9-AC8A-A42FC5D3EE6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1B9825C8-5D1C-4169-9149-8B4CB0E262B1}"/>
              </a:ext>
            </a:extLst>
          </p:cNvPr>
          <p:cNvSpPr>
            <a:spLocks noGrp="1"/>
          </p:cNvSpPr>
          <p:nvPr>
            <p:ph type="pic" idx="15" hasCustomPrompt="1"/>
          </p:nvPr>
        </p:nvSpPr>
        <p:spPr>
          <a:xfrm>
            <a:off x="7103893" y="1624176"/>
            <a:ext cx="45800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Text Placeholder 9">
            <a:extLst>
              <a:ext uri="{FF2B5EF4-FFF2-40B4-BE49-F238E27FC236}">
                <a16:creationId xmlns:a16="http://schemas.microsoft.com/office/drawing/2014/main" id="{CD05948B-F459-46FB-B9E4-88B7F7FCBE8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5131674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End slid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C394B5F9-D8AC-415E-8C09-4BE415AA2EDA}"/>
              </a:ext>
            </a:extLst>
          </p:cNvPr>
          <p:cNvGrpSpPr/>
          <p:nvPr/>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7" name="Freeform: Shape 46">
            <a:extLst>
              <a:ext uri="{FF2B5EF4-FFF2-40B4-BE49-F238E27FC236}">
                <a16:creationId xmlns:a16="http://schemas.microsoft.com/office/drawing/2014/main" id="{BED5CE5D-67E4-403F-B3DA-7E99871E9C8C}"/>
              </a:ext>
            </a:extLst>
          </p:cNvPr>
          <p:cNvSpPr/>
          <p:nvPr/>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0C0C8B-A623-4A77-8067-AE3A11119257}"/>
              </a:ext>
            </a:extLst>
          </p:cNvPr>
          <p:cNvSpPr/>
          <p:nvPr/>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8EDAEFC4-4C0C-4BEB-903F-14C3DBA0B8C0}"/>
              </a:ext>
            </a:extLst>
          </p:cNvPr>
          <p:cNvGrpSpPr/>
          <p:nvPr/>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3E87EBBC-FED0-431E-A2D8-2BF60AF707F1}"/>
              </a:ext>
            </a:extLst>
          </p:cNvPr>
          <p:cNvGrpSpPr/>
          <p:nvPr/>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2" name="Freeform: Shape 71">
            <a:extLst>
              <a:ext uri="{FF2B5EF4-FFF2-40B4-BE49-F238E27FC236}">
                <a16:creationId xmlns:a16="http://schemas.microsoft.com/office/drawing/2014/main" id="{1C980EF8-E09C-4F4B-BF9F-49F28E94B6ED}"/>
              </a:ext>
            </a:extLst>
          </p:cNvPr>
          <p:cNvSpPr/>
          <p:nvPr/>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24077653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Images &amp; Contents">
    <p:spTree>
      <p:nvGrpSpPr>
        <p:cNvPr id="1" name=""/>
        <p:cNvGrpSpPr/>
        <p:nvPr/>
      </p:nvGrpSpPr>
      <p:grpSpPr>
        <a:xfrm>
          <a:off x="0" y="0"/>
          <a:ext cx="0" cy="0"/>
          <a:chOff x="0" y="0"/>
          <a:chExt cx="0" cy="0"/>
        </a:xfrm>
      </p:grpSpPr>
      <p:sp>
        <p:nvSpPr>
          <p:cNvPr id="13" name="그림 개체 틀 12">
            <a:extLst>
              <a:ext uri="{FF2B5EF4-FFF2-40B4-BE49-F238E27FC236}">
                <a16:creationId xmlns:a16="http://schemas.microsoft.com/office/drawing/2014/main" id="{DCA9BD29-3335-49FC-8BD0-26E45751AC99}"/>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400"/>
            </a:lvl1pPr>
          </a:lstStyle>
          <a:p>
            <a:r>
              <a:rPr lang="en-US" altLang="ko-KR" dirty="0"/>
              <a:t>Your Picture Here send to back</a:t>
            </a:r>
            <a:endParaRPr lang="ko-KR" altLang="en-US" dirty="0"/>
          </a:p>
        </p:txBody>
      </p:sp>
    </p:spTree>
    <p:extLst>
      <p:ext uri="{BB962C8B-B14F-4D97-AF65-F5344CB8AC3E}">
        <p14:creationId xmlns:p14="http://schemas.microsoft.com/office/powerpoint/2010/main" val="3580129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4544297" y="553701"/>
            <a:ext cx="3387405" cy="2808624"/>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7" hasCustomPrompt="1"/>
          </p:nvPr>
        </p:nvSpPr>
        <p:spPr>
          <a:xfrm>
            <a:off x="8064908" y="3488723"/>
            <a:ext cx="3387405" cy="2808624"/>
          </a:xfrm>
          <a:prstGeom prst="rect">
            <a:avLst/>
          </a:prstGeom>
          <a:solidFill>
            <a:schemeClr val="bg1">
              <a:lumMod val="95000"/>
            </a:schemeClr>
          </a:solidFill>
          <a:ln w="38100">
            <a:noFill/>
          </a:ln>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1">
            <a:extLst>
              <a:ext uri="{FF2B5EF4-FFF2-40B4-BE49-F238E27FC236}">
                <a16:creationId xmlns:a16="http://schemas.microsoft.com/office/drawing/2014/main" id="{D96107BE-A57B-43A2-8162-9CC825B80B47}"/>
              </a:ext>
            </a:extLst>
          </p:cNvPr>
          <p:cNvSpPr/>
          <p:nvPr userDrawn="1"/>
        </p:nvSpPr>
        <p:spPr>
          <a:xfrm>
            <a:off x="8064908" y="553701"/>
            <a:ext cx="3387405" cy="2808312"/>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ectangle 8">
            <a:extLst>
              <a:ext uri="{FF2B5EF4-FFF2-40B4-BE49-F238E27FC236}">
                <a16:creationId xmlns:a16="http://schemas.microsoft.com/office/drawing/2014/main" id="{B278EEC4-D011-4897-80FB-FEE45D61C9CB}"/>
              </a:ext>
            </a:extLst>
          </p:cNvPr>
          <p:cNvSpPr/>
          <p:nvPr userDrawn="1"/>
        </p:nvSpPr>
        <p:spPr>
          <a:xfrm>
            <a:off x="4544297" y="3489035"/>
            <a:ext cx="3387405" cy="2808312"/>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23614590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211516" y="216000"/>
            <a:ext cx="5228944" cy="6426000"/>
          </a:xfrm>
          <a:prstGeom prst="rect">
            <a:avLst/>
          </a:prstGeom>
          <a:solidFill>
            <a:schemeClr val="bg1">
              <a:lumMod val="95000"/>
            </a:schemeClr>
          </a:solidFill>
        </p:spPr>
        <p:txBody>
          <a:bodyPr anchor="ctr"/>
          <a:lstStyle>
            <a:lvl1pPr marL="0" indent="0" algn="ctr">
              <a:buNone/>
              <a:defRPr sz="20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2" name="직사각형 1">
            <a:extLst>
              <a:ext uri="{FF2B5EF4-FFF2-40B4-BE49-F238E27FC236}">
                <a16:creationId xmlns:a16="http://schemas.microsoft.com/office/drawing/2014/main" id="{2589C8AA-2D4C-4994-980A-55755859B752}"/>
              </a:ext>
            </a:extLst>
          </p:cNvPr>
          <p:cNvSpPr/>
          <p:nvPr userDrawn="1"/>
        </p:nvSpPr>
        <p:spPr>
          <a:xfrm>
            <a:off x="0" y="0"/>
            <a:ext cx="21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A449903D-1884-4F36-ADC7-5E445863E767}"/>
              </a:ext>
            </a:extLst>
          </p:cNvPr>
          <p:cNvSpPr/>
          <p:nvPr userDrawn="1"/>
        </p:nvSpPr>
        <p:spPr>
          <a:xfrm>
            <a:off x="11976000" y="0"/>
            <a:ext cx="21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43353408-014E-40E6-91DD-CB316B4EA769}"/>
              </a:ext>
            </a:extLst>
          </p:cNvPr>
          <p:cNvSpPr/>
          <p:nvPr userDrawn="1"/>
        </p:nvSpPr>
        <p:spPr>
          <a:xfrm>
            <a:off x="0" y="0"/>
            <a:ext cx="12192000" cy="2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E3769F56-512B-47D6-9A36-7436DFABFE7B}"/>
              </a:ext>
            </a:extLst>
          </p:cNvPr>
          <p:cNvSpPr/>
          <p:nvPr userDrawn="1"/>
        </p:nvSpPr>
        <p:spPr>
          <a:xfrm>
            <a:off x="0" y="6642000"/>
            <a:ext cx="12192000" cy="2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651334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NG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4057922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701809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8288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B2B199-86A5-48CC-8B06-E056932D2A3D}" type="datetimeFigureOut">
              <a:rPr lang="en-IN" smtClean="0"/>
              <a:t>18-11-2021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C6E6D2-69FD-4855-8768-719652E5E63B}" type="slidenum">
              <a:rPr lang="en-IN" smtClean="0"/>
              <a:t>‹#›</a:t>
            </a:fld>
            <a:endParaRPr lang="en-IN"/>
          </a:p>
        </p:txBody>
      </p:sp>
    </p:spTree>
    <p:extLst>
      <p:ext uri="{BB962C8B-B14F-4D97-AF65-F5344CB8AC3E}">
        <p14:creationId xmlns:p14="http://schemas.microsoft.com/office/powerpoint/2010/main" val="2145063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B2B199-86A5-48CC-8B06-E056932D2A3D}" type="datetimeFigureOut">
              <a:rPr lang="en-IN" smtClean="0"/>
              <a:t>18-11-2021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C6E6D2-69FD-4855-8768-719652E5E63B}" type="slidenum">
              <a:rPr lang="en-IN" smtClean="0"/>
              <a:t>‹#›</a:t>
            </a:fld>
            <a:endParaRPr lang="en-IN"/>
          </a:p>
        </p:txBody>
      </p:sp>
    </p:spTree>
    <p:extLst>
      <p:ext uri="{BB962C8B-B14F-4D97-AF65-F5344CB8AC3E}">
        <p14:creationId xmlns:p14="http://schemas.microsoft.com/office/powerpoint/2010/main" val="7770822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11/18/2021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9965297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11/18/2021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98960376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a:prstGeom prst="rect">
            <a:avLst/>
          </a:prstGeo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a:prstGeom prst="rect">
            <a:avLst/>
          </a:prstGeo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62B2B199-86A5-48CC-8B06-E056932D2A3D}" type="datetimeFigureOut">
              <a:rPr lang="en-IN" smtClean="0"/>
              <a:t>18-11-2021</a:t>
            </a:fld>
            <a:endParaRPr lang="en-IN"/>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65C6E6D2-69FD-4855-8768-719652E5E63B}" type="slidenum">
              <a:rPr lang="en-IN" smtClean="0"/>
              <a:t>‹#›</a:t>
            </a:fld>
            <a:endParaRPr lang="en-IN"/>
          </a:p>
        </p:txBody>
      </p:sp>
    </p:spTree>
    <p:extLst>
      <p:ext uri="{BB962C8B-B14F-4D97-AF65-F5344CB8AC3E}">
        <p14:creationId xmlns:p14="http://schemas.microsoft.com/office/powerpoint/2010/main" val="1949457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11/18/2021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837878810"/>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B2B199-86A5-48CC-8B06-E056932D2A3D}" type="datetimeFigureOut">
              <a:rPr lang="en-IN" smtClean="0"/>
              <a:t>18-11-2021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5C6E6D2-69FD-4855-8768-719652E5E63B}" type="slidenum">
              <a:rPr lang="en-IN" smtClean="0"/>
              <a:t>‹#›</a:t>
            </a:fld>
            <a:endParaRPr lang="en-IN"/>
          </a:p>
        </p:txBody>
      </p:sp>
    </p:spTree>
    <p:extLst>
      <p:ext uri="{BB962C8B-B14F-4D97-AF65-F5344CB8AC3E}">
        <p14:creationId xmlns:p14="http://schemas.microsoft.com/office/powerpoint/2010/main" val="233961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B2B199-86A5-48CC-8B06-E056932D2A3D}" type="datetimeFigureOut">
              <a:rPr lang="en-IN" smtClean="0"/>
              <a:t>18-11-2021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5C6E6D2-69FD-4855-8768-719652E5E63B}" type="slidenum">
              <a:rPr lang="en-IN" smtClean="0"/>
              <a:t>‹#›</a:t>
            </a:fld>
            <a:endParaRPr lang="en-IN"/>
          </a:p>
        </p:txBody>
      </p:sp>
    </p:spTree>
    <p:extLst>
      <p:ext uri="{BB962C8B-B14F-4D97-AF65-F5344CB8AC3E}">
        <p14:creationId xmlns:p14="http://schemas.microsoft.com/office/powerpoint/2010/main" val="5860140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t>11/18/2021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68506601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9334D819-9F07-4261-B09B-9E467E5D9002}" type="datetimeFigureOut">
              <a:rPr lang="en-US" smtClean="0"/>
              <a:t>11/18/2021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4016164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7BEEA3-806C-4D34-960A-9DD311F0D1FF}" type="datetimeFigureOut">
              <a:rPr lang="en-US" smtClean="0"/>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24C3D6-BC22-440C-BF08-EFABDE49F909}" type="slidenum">
              <a:rPr lang="en-US" smtClean="0"/>
              <a:t>‹#›</a:t>
            </a:fld>
            <a:endParaRPr lang="en-US"/>
          </a:p>
        </p:txBody>
      </p:sp>
    </p:spTree>
    <p:extLst>
      <p:ext uri="{BB962C8B-B14F-4D97-AF65-F5344CB8AC3E}">
        <p14:creationId xmlns:p14="http://schemas.microsoft.com/office/powerpoint/2010/main" val="14168036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7BEEA3-806C-4D34-960A-9DD311F0D1FF}"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4C3D6-BC22-440C-BF08-EFABDE49F909}" type="slidenum">
              <a:rPr lang="en-US" smtClean="0"/>
              <a:t>‹#›</a:t>
            </a:fld>
            <a:endParaRPr lang="en-US"/>
          </a:p>
        </p:txBody>
      </p:sp>
    </p:spTree>
    <p:extLst>
      <p:ext uri="{BB962C8B-B14F-4D97-AF65-F5344CB8AC3E}">
        <p14:creationId xmlns:p14="http://schemas.microsoft.com/office/powerpoint/2010/main" val="12174629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37BEEA3-806C-4D34-960A-9DD311F0D1FF}"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4C3D6-BC22-440C-BF08-EFABDE49F909}" type="slidenum">
              <a:rPr lang="en-US" smtClean="0"/>
              <a:t>‹#›</a:t>
            </a:fld>
            <a:endParaRPr lang="en-US"/>
          </a:p>
        </p:txBody>
      </p:sp>
    </p:spTree>
    <p:extLst>
      <p:ext uri="{BB962C8B-B14F-4D97-AF65-F5344CB8AC3E}">
        <p14:creationId xmlns:p14="http://schemas.microsoft.com/office/powerpoint/2010/main" val="15351701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37BEEA3-806C-4D34-960A-9DD311F0D1FF}"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4C3D6-BC22-440C-BF08-EFABDE49F909}" type="slidenum">
              <a:rPr lang="en-US" smtClean="0"/>
              <a:t>‹#›</a:t>
            </a:fld>
            <a:endParaRPr lang="en-US"/>
          </a:p>
        </p:txBody>
      </p:sp>
    </p:spTree>
    <p:extLst>
      <p:ext uri="{BB962C8B-B14F-4D97-AF65-F5344CB8AC3E}">
        <p14:creationId xmlns:p14="http://schemas.microsoft.com/office/powerpoint/2010/main" val="37311132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7BEEA3-806C-4D34-960A-9DD311F0D1FF}"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4C3D6-BC22-440C-BF08-EFABDE49F909}" type="slidenum">
              <a:rPr lang="en-US" smtClean="0"/>
              <a:t>‹#›</a:t>
            </a:fld>
            <a:endParaRPr lang="en-US"/>
          </a:p>
        </p:txBody>
      </p:sp>
    </p:spTree>
    <p:extLst>
      <p:ext uri="{BB962C8B-B14F-4D97-AF65-F5344CB8AC3E}">
        <p14:creationId xmlns:p14="http://schemas.microsoft.com/office/powerpoint/2010/main" val="3357014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1120000" y="1825625"/>
            <a:ext cx="102338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2B2B199-86A5-48CC-8B06-E056932D2A3D}" type="datetimeFigureOut">
              <a:rPr lang="en-IN" smtClean="0"/>
              <a:t>18-11-2021</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5C6E6D2-69FD-4855-8768-719652E5E63B}" type="slidenum">
              <a:rPr lang="en-IN" smtClean="0"/>
              <a:t>‹#›</a:t>
            </a:fld>
            <a:endParaRPr lang="en-IN"/>
          </a:p>
        </p:txBody>
      </p:sp>
    </p:spTree>
    <p:extLst>
      <p:ext uri="{BB962C8B-B14F-4D97-AF65-F5344CB8AC3E}">
        <p14:creationId xmlns:p14="http://schemas.microsoft.com/office/powerpoint/2010/main" val="36083665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7BEEA3-806C-4D34-960A-9DD311F0D1FF}"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4C3D6-BC22-440C-BF08-EFABDE49F909}" type="slidenum">
              <a:rPr lang="en-US" smtClean="0"/>
              <a:t>‹#›</a:t>
            </a:fld>
            <a:endParaRPr lang="en-US"/>
          </a:p>
        </p:txBody>
      </p:sp>
    </p:spTree>
    <p:extLst>
      <p:ext uri="{BB962C8B-B14F-4D97-AF65-F5344CB8AC3E}">
        <p14:creationId xmlns:p14="http://schemas.microsoft.com/office/powerpoint/2010/main" val="6109847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11/18/2021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2113231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11/18/2021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91497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2B2B199-86A5-48CC-8B06-E056932D2A3D}" type="datetimeFigureOut">
              <a:rPr lang="en-IN" smtClean="0"/>
              <a:t>18-11-2021</a:t>
            </a:fld>
            <a:endParaRPr lang="en-IN"/>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65C6E6D2-69FD-4855-8768-719652E5E63B}" type="slidenum">
              <a:rPr lang="en-IN" smtClean="0"/>
              <a:t>‹#›</a:t>
            </a:fld>
            <a:endParaRPr lang="en-IN"/>
          </a:p>
        </p:txBody>
      </p:sp>
    </p:spTree>
    <p:extLst>
      <p:ext uri="{BB962C8B-B14F-4D97-AF65-F5344CB8AC3E}">
        <p14:creationId xmlns:p14="http://schemas.microsoft.com/office/powerpoint/2010/main" val="3094559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62B2B199-86A5-48CC-8B06-E056932D2A3D}" type="datetimeFigureOut">
              <a:rPr lang="en-IN" smtClean="0"/>
              <a:t>18-11-2021</a:t>
            </a:fld>
            <a:endParaRPr lang="en-IN"/>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65C6E6D2-69FD-4855-8768-719652E5E63B}" type="slidenum">
              <a:rPr lang="en-IN" smtClean="0"/>
              <a:t>‹#›</a:t>
            </a:fld>
            <a:endParaRPr lang="en-IN"/>
          </a:p>
        </p:txBody>
      </p:sp>
    </p:spTree>
    <p:extLst>
      <p:ext uri="{BB962C8B-B14F-4D97-AF65-F5344CB8AC3E}">
        <p14:creationId xmlns:p14="http://schemas.microsoft.com/office/powerpoint/2010/main" val="4115676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225049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264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844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heme" Target="../theme/theme4.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image" Target="../media/image1.png"/><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85000"/>
          </a:blip>
          <a:srcRect/>
          <a:stretch>
            <a:fillRect t="-94000" b="-9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458422"/>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alphaModFix amt="85000"/>
          </a:blip>
          <a:srcRect/>
          <a:stretch>
            <a:fillRect t="-94000" b="-9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4892366"/>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85000"/>
          </a:blip>
          <a:srcRect/>
          <a:stretch>
            <a:fillRect t="-94000" b="-9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521639"/>
      </p:ext>
    </p:extLst>
  </p:cSld>
  <p:clrMap bg1="lt1" tx1="dk1" bg2="lt2" tx2="dk2" accent1="accent1" accent2="accent2" accent3="accent3" accent4="accent4" accent5="accent5" accent6="accent6" hlink="hlink" folHlink="folHlink"/>
  <p:sldLayoutIdLst>
    <p:sldLayoutId id="21474838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85000"/>
          </a:blip>
          <a:srcRect/>
          <a:stretch>
            <a:fillRect t="-94000" b="-9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11/18/2021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69199205"/>
      </p:ext>
    </p:extLst>
  </p:cSld>
  <p:clrMap bg1="dk1" tx1="lt1" bg2="dk2" tx2="lt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 id="2147484106" r:id="rId12"/>
    <p:sldLayoutId id="2147484107" r:id="rId13"/>
    <p:sldLayoutId id="2147484108" r:id="rId14"/>
    <p:sldLayoutId id="2147484109" r:id="rId15"/>
    <p:sldLayoutId id="2147484110" r:id="rId16"/>
    <p:sldLayoutId id="2147484111"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0.png"/><Relationship Id="rId3" Type="http://schemas.openxmlformats.org/officeDocument/2006/relationships/slide" Target="slide3.xml"/><Relationship Id="rId7" Type="http://schemas.openxmlformats.org/officeDocument/2006/relationships/image" Target="../media/image30.png"/><Relationship Id="rId12" Type="http://schemas.openxmlformats.org/officeDocument/2006/relationships/slide" Target="slide13.xml"/><Relationship Id="rId2" Type="http://schemas.openxmlformats.org/officeDocument/2006/relationships/image" Target="../media/image4.png"/><Relationship Id="rId1" Type="http://schemas.openxmlformats.org/officeDocument/2006/relationships/slideLayout" Target="../slideLayouts/slideLayout26.xml"/><Relationship Id="rId6" Type="http://schemas.openxmlformats.org/officeDocument/2006/relationships/slide" Target="slide5.xml"/><Relationship Id="rId11"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40.png"/><Relationship Id="rId4" Type="http://schemas.openxmlformats.org/officeDocument/2006/relationships/image" Target="../media/image2.png"/><Relationship Id="rId9" Type="http://schemas.openxmlformats.org/officeDocument/2006/relationships/slide" Target="slide8.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1.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2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3CB8BA-9665-4196-8C2B-63AB9AF6B0B1}"/>
              </a:ext>
            </a:extLst>
          </p:cNvPr>
          <p:cNvSpPr txBox="1"/>
          <p:nvPr/>
        </p:nvSpPr>
        <p:spPr>
          <a:xfrm>
            <a:off x="3768133" y="321547"/>
            <a:ext cx="8189405" cy="1015663"/>
          </a:xfrm>
          <a:prstGeom prst="rect">
            <a:avLst/>
          </a:prstGeom>
          <a:noFill/>
        </p:spPr>
        <p:txBody>
          <a:bodyPr wrap="square" rtlCol="0">
            <a:spAutoFit/>
          </a:bodyPr>
          <a:lstStyle/>
          <a:p>
            <a:r>
              <a:rPr lang="en-US" sz="6000" dirty="0">
                <a:latin typeface="Arial Rounded MT Bold" panose="020F0704030504030204" pitchFamily="34" charset="0"/>
              </a:rPr>
              <a:t>TIC-TAC-TOE</a:t>
            </a:r>
            <a:endParaRPr lang="en-IN" sz="6000" dirty="0">
              <a:latin typeface="Arial Rounded MT Bold" panose="020F0704030504030204" pitchFamily="34" charset="0"/>
            </a:endParaRPr>
          </a:p>
        </p:txBody>
      </p:sp>
      <p:sp>
        <p:nvSpPr>
          <p:cNvPr id="5" name="TextBox 4">
            <a:extLst>
              <a:ext uri="{FF2B5EF4-FFF2-40B4-BE49-F238E27FC236}">
                <a16:creationId xmlns:a16="http://schemas.microsoft.com/office/drawing/2014/main" id="{727AE8B9-73E8-4E68-940A-933FE99E3A47}"/>
              </a:ext>
            </a:extLst>
          </p:cNvPr>
          <p:cNvSpPr txBox="1"/>
          <p:nvPr/>
        </p:nvSpPr>
        <p:spPr>
          <a:xfrm>
            <a:off x="160770" y="3476170"/>
            <a:ext cx="3808327" cy="369332"/>
          </a:xfrm>
          <a:prstGeom prst="rect">
            <a:avLst/>
          </a:prstGeom>
          <a:noFill/>
        </p:spPr>
        <p:txBody>
          <a:bodyPr wrap="square" rtlCol="0">
            <a:spAutoFit/>
          </a:bodyPr>
          <a:lstStyle/>
          <a:p>
            <a:r>
              <a:rPr lang="en-US" b="1" dirty="0"/>
              <a:t>GROUP NO         :   08</a:t>
            </a:r>
            <a:endParaRPr lang="en-IN" b="1" dirty="0"/>
          </a:p>
        </p:txBody>
      </p:sp>
      <p:sp>
        <p:nvSpPr>
          <p:cNvPr id="6" name="TextBox 5">
            <a:extLst>
              <a:ext uri="{FF2B5EF4-FFF2-40B4-BE49-F238E27FC236}">
                <a16:creationId xmlns:a16="http://schemas.microsoft.com/office/drawing/2014/main" id="{006FE064-94E5-4445-A56F-E6714218DD26}"/>
              </a:ext>
            </a:extLst>
          </p:cNvPr>
          <p:cNvSpPr txBox="1"/>
          <p:nvPr/>
        </p:nvSpPr>
        <p:spPr>
          <a:xfrm>
            <a:off x="155745" y="3999275"/>
            <a:ext cx="5124659" cy="646331"/>
          </a:xfrm>
          <a:prstGeom prst="rect">
            <a:avLst/>
          </a:prstGeom>
          <a:noFill/>
        </p:spPr>
        <p:txBody>
          <a:bodyPr wrap="square" rtlCol="0">
            <a:spAutoFit/>
          </a:bodyPr>
          <a:lstStyle/>
          <a:p>
            <a:r>
              <a:rPr lang="en-US" b="1" dirty="0"/>
              <a:t>TEAM MEMBERS  : </a:t>
            </a:r>
          </a:p>
          <a:p>
            <a:endParaRPr lang="en-IN" dirty="0"/>
          </a:p>
        </p:txBody>
      </p:sp>
      <p:sp>
        <p:nvSpPr>
          <p:cNvPr id="9" name="TextBox 8">
            <a:extLst>
              <a:ext uri="{FF2B5EF4-FFF2-40B4-BE49-F238E27FC236}">
                <a16:creationId xmlns:a16="http://schemas.microsoft.com/office/drawing/2014/main" id="{6B589BEE-2D29-489B-88BC-3F0FB274A898}"/>
              </a:ext>
            </a:extLst>
          </p:cNvPr>
          <p:cNvSpPr txBox="1"/>
          <p:nvPr/>
        </p:nvSpPr>
        <p:spPr>
          <a:xfrm>
            <a:off x="-1" y="4511710"/>
            <a:ext cx="4933741" cy="2031325"/>
          </a:xfrm>
          <a:prstGeom prst="rect">
            <a:avLst/>
          </a:prstGeom>
          <a:noFill/>
        </p:spPr>
        <p:txBody>
          <a:bodyPr wrap="square" rtlCol="0">
            <a:spAutoFit/>
          </a:bodyPr>
          <a:lstStyle/>
          <a:p>
            <a:pPr marL="342900" indent="-342900">
              <a:buAutoNum type="arabicParenR"/>
            </a:pPr>
            <a:r>
              <a:rPr lang="en-US" dirty="0"/>
              <a:t>1038917  M.SRIKAR                        CSEA</a:t>
            </a:r>
          </a:p>
          <a:p>
            <a:pPr marL="342900" indent="-342900">
              <a:buAutoNum type="arabicParenR"/>
            </a:pPr>
            <a:endParaRPr lang="en-US" dirty="0"/>
          </a:p>
          <a:p>
            <a:pPr marL="342900" indent="-342900">
              <a:buAutoNum type="arabicParenR"/>
            </a:pPr>
            <a:r>
              <a:rPr lang="en-US" dirty="0"/>
              <a:t>1008670  NITHYLESHWARAN .P.S  CSEA</a:t>
            </a:r>
          </a:p>
          <a:p>
            <a:endParaRPr lang="en-US" dirty="0"/>
          </a:p>
          <a:p>
            <a:pPr marL="342900" indent="-342900">
              <a:buAutoNum type="arabicParenR" startAt="3"/>
            </a:pPr>
            <a:r>
              <a:rPr lang="en-US" dirty="0"/>
              <a:t>1029164  N.KRISHNA REDDY         CSEA</a:t>
            </a:r>
          </a:p>
          <a:p>
            <a:endParaRPr lang="en-US" dirty="0"/>
          </a:p>
          <a:p>
            <a:r>
              <a:rPr lang="en-US" dirty="0"/>
              <a:t>4)  1010656  N.GEETHA KRISHNA       CSEA</a:t>
            </a:r>
            <a:endParaRPr lang="en-IN" dirty="0"/>
          </a:p>
        </p:txBody>
      </p:sp>
      <p:sp>
        <p:nvSpPr>
          <p:cNvPr id="10" name="TextBox 9">
            <a:extLst>
              <a:ext uri="{FF2B5EF4-FFF2-40B4-BE49-F238E27FC236}">
                <a16:creationId xmlns:a16="http://schemas.microsoft.com/office/drawing/2014/main" id="{F05B3E0B-765B-4E7D-8B14-13AF40D67475}"/>
              </a:ext>
            </a:extLst>
          </p:cNvPr>
          <p:cNvSpPr txBox="1"/>
          <p:nvPr/>
        </p:nvSpPr>
        <p:spPr>
          <a:xfrm>
            <a:off x="155745" y="2451300"/>
            <a:ext cx="3446585" cy="369332"/>
          </a:xfrm>
          <a:prstGeom prst="rect">
            <a:avLst/>
          </a:prstGeom>
          <a:noFill/>
        </p:spPr>
        <p:txBody>
          <a:bodyPr wrap="square" rtlCol="0">
            <a:spAutoFit/>
          </a:bodyPr>
          <a:lstStyle/>
          <a:p>
            <a:r>
              <a:rPr lang="en-US" b="1" dirty="0"/>
              <a:t> SUBJECT CODE  :  19CSE100</a:t>
            </a:r>
            <a:endParaRPr lang="en-IN" b="1" dirty="0"/>
          </a:p>
        </p:txBody>
      </p:sp>
      <p:sp>
        <p:nvSpPr>
          <p:cNvPr id="11" name="TextBox 10">
            <a:extLst>
              <a:ext uri="{FF2B5EF4-FFF2-40B4-BE49-F238E27FC236}">
                <a16:creationId xmlns:a16="http://schemas.microsoft.com/office/drawing/2014/main" id="{82871D3C-BAE0-47DD-9518-ED07BD7D4D0E}"/>
              </a:ext>
            </a:extLst>
          </p:cNvPr>
          <p:cNvSpPr txBox="1"/>
          <p:nvPr/>
        </p:nvSpPr>
        <p:spPr>
          <a:xfrm>
            <a:off x="190916" y="2963735"/>
            <a:ext cx="3446585" cy="369332"/>
          </a:xfrm>
          <a:prstGeom prst="rect">
            <a:avLst/>
          </a:prstGeom>
          <a:noFill/>
        </p:spPr>
        <p:txBody>
          <a:bodyPr wrap="square" rtlCol="0">
            <a:spAutoFit/>
          </a:bodyPr>
          <a:lstStyle/>
          <a:p>
            <a:r>
              <a:rPr lang="en-US" b="1" dirty="0"/>
              <a:t>SUBJECT TITLE     :   PSAT</a:t>
            </a:r>
            <a:endParaRPr lang="en-IN" b="1" dirty="0"/>
          </a:p>
        </p:txBody>
      </p:sp>
    </p:spTree>
    <p:extLst>
      <p:ext uri="{BB962C8B-B14F-4D97-AF65-F5344CB8AC3E}">
        <p14:creationId xmlns:p14="http://schemas.microsoft.com/office/powerpoint/2010/main" val="1081855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95988-82C9-444A-BC90-B547B635B071}"/>
              </a:ext>
            </a:extLst>
          </p:cNvPr>
          <p:cNvSpPr>
            <a:spLocks noGrp="1"/>
          </p:cNvSpPr>
          <p:nvPr>
            <p:ph type="title"/>
          </p:nvPr>
        </p:nvSpPr>
        <p:spPr>
          <a:xfrm>
            <a:off x="577049" y="-2296656"/>
            <a:ext cx="11222470" cy="9049946"/>
          </a:xfrm>
        </p:spPr>
        <p:txBody>
          <a:bodyPr vert="horz" lIns="91440" tIns="45720" rIns="91440" bIns="45720" rtlCol="0" anchor="ctr">
            <a:noAutofit/>
          </a:bodyPr>
          <a:lstStyle/>
          <a:p>
            <a:pPr>
              <a:lnSpc>
                <a:spcPct val="150000"/>
              </a:lnSpc>
            </a:pPr>
            <a:r>
              <a:rPr lang="en-US" sz="3200" b="1" dirty="0">
                <a:ea typeface="+mj-lt"/>
                <a:cs typeface="+mj-lt"/>
              </a:rPr>
              <a:t>DETAILED ANALYSIS ON PATTERN RECOGNITION</a:t>
            </a:r>
            <a:br>
              <a:rPr lang="en-US" sz="3200" dirty="0">
                <a:ea typeface="+mj-lt"/>
                <a:cs typeface="+mj-lt"/>
              </a:rPr>
            </a:br>
            <a:r>
              <a:rPr lang="en-US" sz="3200" dirty="0">
                <a:ea typeface="+mj-lt"/>
                <a:cs typeface="+mj-lt"/>
              </a:rPr>
              <a:t>         </a:t>
            </a:r>
            <a:r>
              <a:rPr lang="en-US" sz="2100" dirty="0">
                <a:latin typeface="+mn-lt"/>
                <a:ea typeface="+mn-ea"/>
                <a:cs typeface="+mn-cs"/>
              </a:rPr>
              <a:t>A simple example of a pattern recognition game is tic-tac-toe. In the  game the player attempts to align 3 X’s or 3 O’s before an opponent can do the same. This process requires the player to both focuses on the pattern he or she is creating with their moves as well as the pattern of the opposing player. In tic-tac-toe, if both players are adept at pattern recognition, the game usually ends in a stalemate</a:t>
            </a:r>
          </a:p>
        </p:txBody>
      </p:sp>
      <p:pic>
        <p:nvPicPr>
          <p:cNvPr id="3" name="Picture 3">
            <a:extLst>
              <a:ext uri="{FF2B5EF4-FFF2-40B4-BE49-F238E27FC236}">
                <a16:creationId xmlns:a16="http://schemas.microsoft.com/office/drawing/2014/main" id="{90A9A816-B6D2-4B36-81A0-15D488CC8645}"/>
              </a:ext>
            </a:extLst>
          </p:cNvPr>
          <p:cNvPicPr>
            <a:picLocks noChangeAspect="1"/>
          </p:cNvPicPr>
          <p:nvPr/>
        </p:nvPicPr>
        <p:blipFill>
          <a:blip r:embed="rId2"/>
          <a:stretch>
            <a:fillRect/>
          </a:stretch>
        </p:blipFill>
        <p:spPr>
          <a:xfrm>
            <a:off x="8942752" y="3708910"/>
            <a:ext cx="2315228" cy="3044380"/>
          </a:xfrm>
          <a:prstGeom prst="rect">
            <a:avLst/>
          </a:prstGeom>
        </p:spPr>
      </p:pic>
    </p:spTree>
    <p:extLst>
      <p:ext uri="{BB962C8B-B14F-4D97-AF65-F5344CB8AC3E}">
        <p14:creationId xmlns:p14="http://schemas.microsoft.com/office/powerpoint/2010/main" val="391505321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593DC-7A67-4515-BF7C-5C8CABD00D27}"/>
              </a:ext>
            </a:extLst>
          </p:cNvPr>
          <p:cNvSpPr>
            <a:spLocks noGrp="1"/>
          </p:cNvSpPr>
          <p:nvPr>
            <p:ph type="title"/>
          </p:nvPr>
        </p:nvSpPr>
        <p:spPr>
          <a:xfrm>
            <a:off x="3332827" y="294104"/>
            <a:ext cx="10515600" cy="1325563"/>
          </a:xfrm>
        </p:spPr>
        <p:txBody>
          <a:bodyPr>
            <a:normAutofit/>
          </a:bodyPr>
          <a:lstStyle/>
          <a:p>
            <a:r>
              <a:rPr lang="en-US" sz="6000" u="sng" dirty="0">
                <a:solidFill>
                  <a:schemeClr val="bg1">
                    <a:lumMod val="95000"/>
                    <a:lumOff val="5000"/>
                  </a:schemeClr>
                </a:solidFill>
                <a:effectLst>
                  <a:outerShdw blurRad="38100" dist="38100" dir="2700000" algn="tl">
                    <a:srgbClr val="000000">
                      <a:alpha val="43137"/>
                    </a:srgbClr>
                  </a:outerShdw>
                </a:effectLst>
                <a:latin typeface="Algerian" panose="04020705040A02060702" pitchFamily="82" charset="0"/>
              </a:rPr>
              <a:t>ABSTRACTION </a:t>
            </a:r>
          </a:p>
        </p:txBody>
      </p:sp>
      <p:sp>
        <p:nvSpPr>
          <p:cNvPr id="3" name="Content Placeholder 2">
            <a:extLst>
              <a:ext uri="{FF2B5EF4-FFF2-40B4-BE49-F238E27FC236}">
                <a16:creationId xmlns:a16="http://schemas.microsoft.com/office/drawing/2014/main" id="{1498A884-CEC7-44AA-8562-0E214026F5D5}"/>
              </a:ext>
            </a:extLst>
          </p:cNvPr>
          <p:cNvSpPr>
            <a:spLocks noGrp="1"/>
          </p:cNvSpPr>
          <p:nvPr>
            <p:ph idx="1"/>
          </p:nvPr>
        </p:nvSpPr>
        <p:spPr>
          <a:xfrm>
            <a:off x="4943789" y="1507253"/>
            <a:ext cx="6703175" cy="5350747"/>
          </a:xfrm>
        </p:spPr>
        <p:txBody>
          <a:bodyPr vert="horz" lIns="91440" tIns="45720" rIns="91440" bIns="45720" rtlCol="0" anchor="t">
            <a:noAutofit/>
          </a:bodyPr>
          <a:lstStyle/>
          <a:p>
            <a:pPr marL="0" indent="0">
              <a:lnSpc>
                <a:spcPct val="150000"/>
              </a:lnSpc>
              <a:buNone/>
            </a:pPr>
            <a:r>
              <a:rPr lang="en-US" sz="2400" dirty="0">
                <a:solidFill>
                  <a:schemeClr val="bg1">
                    <a:lumMod val="85000"/>
                    <a:lumOff val="15000"/>
                  </a:schemeClr>
                </a:solidFill>
              </a:rPr>
              <a:t>Abstraction is the process of filtering out - ignoring - the characteristics of problems that are not needed in order to concentrate on those that are needed. It is also the filtering out of specific details. From this, we can create an idea of what is to be solved.</a:t>
            </a:r>
          </a:p>
          <a:p>
            <a:pPr marL="0" indent="0">
              <a:lnSpc>
                <a:spcPct val="150000"/>
              </a:lnSpc>
              <a:buNone/>
            </a:pPr>
            <a:r>
              <a:rPr lang="en-US" sz="2400" dirty="0">
                <a:solidFill>
                  <a:schemeClr val="bg1">
                    <a:lumMod val="85000"/>
                    <a:lumOff val="15000"/>
                  </a:schemeClr>
                </a:solidFill>
              </a:rPr>
              <a:t>Abstraction allows us to create a general idea of what the problem is and how to solve it</a:t>
            </a:r>
          </a:p>
        </p:txBody>
      </p:sp>
      <p:pic>
        <p:nvPicPr>
          <p:cNvPr id="5" name="Picture 4">
            <a:extLst>
              <a:ext uri="{FF2B5EF4-FFF2-40B4-BE49-F238E27FC236}">
                <a16:creationId xmlns:a16="http://schemas.microsoft.com/office/drawing/2014/main" id="{BC1009DF-DA38-42A7-B02C-DFCD543812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14" y="2489478"/>
            <a:ext cx="4458107" cy="3177792"/>
          </a:xfrm>
          <a:prstGeom prst="rect">
            <a:avLst/>
          </a:prstGeom>
        </p:spPr>
      </p:pic>
    </p:spTree>
    <p:extLst>
      <p:ext uri="{BB962C8B-B14F-4D97-AF65-F5344CB8AC3E}">
        <p14:creationId xmlns:p14="http://schemas.microsoft.com/office/powerpoint/2010/main" val="2285704351"/>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t="-75000" b="-5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84527-EC33-4AC9-BDA5-43D661DF5DDC}"/>
              </a:ext>
            </a:extLst>
          </p:cNvPr>
          <p:cNvSpPr>
            <a:spLocks noGrp="1"/>
          </p:cNvSpPr>
          <p:nvPr>
            <p:ph type="title"/>
          </p:nvPr>
        </p:nvSpPr>
        <p:spPr>
          <a:xfrm>
            <a:off x="929937" y="141649"/>
            <a:ext cx="9905998" cy="1376862"/>
          </a:xfrm>
        </p:spPr>
        <p:txBody>
          <a:bodyPr>
            <a:normAutofit/>
          </a:bodyPr>
          <a:lstStyle/>
          <a:p>
            <a:r>
              <a:rPr lang="en-US" b="1" dirty="0">
                <a:solidFill>
                  <a:schemeClr val="tx1"/>
                </a:solidFill>
              </a:rPr>
              <a:t>WHAT THE PROBLEM IS ?</a:t>
            </a:r>
          </a:p>
        </p:txBody>
      </p:sp>
      <p:sp>
        <p:nvSpPr>
          <p:cNvPr id="3" name="Content Placeholder 2">
            <a:extLst>
              <a:ext uri="{FF2B5EF4-FFF2-40B4-BE49-F238E27FC236}">
                <a16:creationId xmlns:a16="http://schemas.microsoft.com/office/drawing/2014/main" id="{388DE5A1-16EE-4764-8CE6-31C9E13B6551}"/>
              </a:ext>
            </a:extLst>
          </p:cNvPr>
          <p:cNvSpPr>
            <a:spLocks noGrp="1"/>
          </p:cNvSpPr>
          <p:nvPr>
            <p:ph idx="1"/>
          </p:nvPr>
        </p:nvSpPr>
        <p:spPr>
          <a:xfrm>
            <a:off x="570984" y="1186173"/>
            <a:ext cx="11201916" cy="2179079"/>
          </a:xfrm>
        </p:spPr>
        <p:txBody>
          <a:bodyPr vert="horz" lIns="91440" tIns="45720" rIns="91440" bIns="45720" rtlCol="0" anchor="t">
            <a:normAutofit/>
          </a:bodyPr>
          <a:lstStyle/>
          <a:p>
            <a:pPr marL="457200" indent="-457200" defTabSz="914400">
              <a:lnSpc>
                <a:spcPct val="160000"/>
              </a:lnSpc>
            </a:pPr>
            <a:r>
              <a:rPr lang="en-US" dirty="0">
                <a:solidFill>
                  <a:schemeClr val="tx1"/>
                </a:solidFill>
              </a:rPr>
              <a:t>The game Tic Tac Toe is also known as </a:t>
            </a:r>
            <a:r>
              <a:rPr lang="en-US" dirty="0" err="1">
                <a:solidFill>
                  <a:schemeClr val="tx1"/>
                </a:solidFill>
              </a:rPr>
              <a:t>Noughts</a:t>
            </a:r>
            <a:r>
              <a:rPr lang="en-US" dirty="0">
                <a:solidFill>
                  <a:schemeClr val="tx1"/>
                </a:solidFill>
              </a:rPr>
              <a:t> and Crosses or </a:t>
            </a:r>
            <a:r>
              <a:rPr lang="en-US" dirty="0" err="1">
                <a:solidFill>
                  <a:schemeClr val="tx1"/>
                </a:solidFill>
              </a:rPr>
              <a:t>Xs</a:t>
            </a:r>
            <a:r>
              <a:rPr lang="en-US" dirty="0">
                <a:solidFill>
                  <a:schemeClr val="tx1"/>
                </a:solidFill>
              </a:rPr>
              <a:t> and </a:t>
            </a:r>
            <a:r>
              <a:rPr lang="en-US" dirty="0" err="1">
                <a:solidFill>
                  <a:schemeClr val="tx1"/>
                </a:solidFill>
              </a:rPr>
              <a:t>Os</a:t>
            </a:r>
            <a:r>
              <a:rPr lang="en-US" dirty="0">
                <a:solidFill>
                  <a:schemeClr val="tx1"/>
                </a:solidFill>
              </a:rPr>
              <a:t> ,the player needs to take turns marking the spaces in a 3x3 grid with their own marks , if 3 consecutive marks (Horizontal, </a:t>
            </a:r>
            <a:r>
              <a:rPr lang="en-US" dirty="0" err="1">
                <a:solidFill>
                  <a:schemeClr val="tx1"/>
                </a:solidFill>
              </a:rPr>
              <a:t>Vertical,Diagonal</a:t>
            </a:r>
            <a:r>
              <a:rPr lang="en-US" dirty="0">
                <a:solidFill>
                  <a:schemeClr val="tx1"/>
                </a:solidFill>
              </a:rPr>
              <a:t>) are formed then the player who owns these moves get won.</a:t>
            </a:r>
          </a:p>
        </p:txBody>
      </p:sp>
      <p:sp>
        <p:nvSpPr>
          <p:cNvPr id="6" name="TextBox 5">
            <a:extLst>
              <a:ext uri="{FF2B5EF4-FFF2-40B4-BE49-F238E27FC236}">
                <a16:creationId xmlns:a16="http://schemas.microsoft.com/office/drawing/2014/main" id="{B349D7C1-D23E-44FF-890E-896896759E31}"/>
              </a:ext>
            </a:extLst>
          </p:cNvPr>
          <p:cNvSpPr txBox="1"/>
          <p:nvPr/>
        </p:nvSpPr>
        <p:spPr>
          <a:xfrm>
            <a:off x="1003732" y="3382578"/>
            <a:ext cx="10515600" cy="584775"/>
          </a:xfrm>
          <a:prstGeom prst="rect">
            <a:avLst/>
          </a:prstGeom>
          <a:noFill/>
        </p:spPr>
        <p:txBody>
          <a:bodyPr wrap="square" rtlCol="0">
            <a:spAutoFit/>
          </a:bodyPr>
          <a:lstStyle/>
          <a:p>
            <a:r>
              <a:rPr lang="en-US" sz="3200" b="1" dirty="0">
                <a:latin typeface="+mj-lt"/>
                <a:ea typeface="+mj-ea"/>
                <a:cs typeface="+mj-cs"/>
              </a:rPr>
              <a:t>HOW TO SOLVE IT </a:t>
            </a:r>
            <a:r>
              <a:rPr lang="en-US" dirty="0">
                <a:cs typeface="Calibri Light"/>
              </a:rPr>
              <a:t>?</a:t>
            </a:r>
            <a:endParaRPr lang="en-IN" dirty="0"/>
          </a:p>
        </p:txBody>
      </p:sp>
      <p:sp>
        <p:nvSpPr>
          <p:cNvPr id="7" name="TextBox 6">
            <a:extLst>
              <a:ext uri="{FF2B5EF4-FFF2-40B4-BE49-F238E27FC236}">
                <a16:creationId xmlns:a16="http://schemas.microsoft.com/office/drawing/2014/main" id="{9DDC97AF-6968-4892-A323-1B7F08D9DBD6}"/>
              </a:ext>
            </a:extLst>
          </p:cNvPr>
          <p:cNvSpPr txBox="1"/>
          <p:nvPr/>
        </p:nvSpPr>
        <p:spPr>
          <a:xfrm>
            <a:off x="625136" y="3984678"/>
            <a:ext cx="10515600" cy="2803781"/>
          </a:xfrm>
          <a:prstGeom prst="rect">
            <a:avLst/>
          </a:prstGeom>
          <a:noFill/>
        </p:spPr>
        <p:txBody>
          <a:bodyPr wrap="square" rtlCol="0">
            <a:spAutoFit/>
          </a:bodyPr>
          <a:lstStyle/>
          <a:p>
            <a:pPr marL="457200" indent="-457200">
              <a:lnSpc>
                <a:spcPct val="150000"/>
              </a:lnSpc>
              <a:buFont typeface="Arial"/>
              <a:buChar char="•"/>
            </a:pPr>
            <a:r>
              <a:rPr lang="en-US" sz="2000" dirty="0"/>
              <a:t>The game is played on a grid that's 3 squares by 3 squares.</a:t>
            </a:r>
          </a:p>
          <a:p>
            <a:pPr marL="457200" indent="-457200">
              <a:lnSpc>
                <a:spcPct val="150000"/>
              </a:lnSpc>
              <a:buFont typeface="Arial"/>
              <a:buChar char="•"/>
            </a:pPr>
            <a:r>
              <a:rPr lang="en-US" sz="2000" dirty="0"/>
              <a:t>You are X, your friend (or the computer in this case) is O. Players take turns putting their marks in empty squares.</a:t>
            </a:r>
          </a:p>
          <a:p>
            <a:pPr marL="457200" indent="-457200">
              <a:lnSpc>
                <a:spcPct val="150000"/>
              </a:lnSpc>
              <a:buFont typeface="Arial"/>
              <a:buChar char="•"/>
            </a:pPr>
            <a:r>
              <a:rPr lang="en-US" sz="2000" dirty="0"/>
              <a:t>The first player to get 3 of her marks in a row (up, down, across, or diagonally) is the winner.</a:t>
            </a:r>
          </a:p>
          <a:p>
            <a:pPr marL="457200" indent="-457200">
              <a:lnSpc>
                <a:spcPct val="150000"/>
              </a:lnSpc>
              <a:buFont typeface="Arial"/>
              <a:buChar char="•"/>
            </a:pPr>
            <a:r>
              <a:rPr lang="en-US" sz="2000" dirty="0"/>
              <a:t>When all 9 squares are full, the game is over.</a:t>
            </a:r>
          </a:p>
        </p:txBody>
      </p:sp>
    </p:spTree>
    <p:extLst>
      <p:ext uri="{BB962C8B-B14F-4D97-AF65-F5344CB8AC3E}">
        <p14:creationId xmlns:p14="http://schemas.microsoft.com/office/powerpoint/2010/main" val="1207478564"/>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duotone>
              <a:prstClr val="black"/>
              <a:schemeClr val="accent6">
                <a:tint val="45000"/>
                <a:satMod val="400000"/>
              </a:schemeClr>
            </a:duotone>
            <a:extLst>
              <a:ext uri="{BEBA8EAE-BF5A-486C-A8C5-ECC9F3942E4B}">
                <a14:imgProps xmlns:a14="http://schemas.microsoft.com/office/drawing/2010/main">
                  <a14:imgLayer r:embed="rId3">
                    <a14:imgEffect>
                      <a14:colorTemperature colorTemp="6221"/>
                    </a14:imgEffect>
                    <a14:imgEffect>
                      <a14:saturation sat="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E9EF5E-9676-472F-9467-2197285EDD38}"/>
              </a:ext>
            </a:extLst>
          </p:cNvPr>
          <p:cNvSpPr txBox="1"/>
          <p:nvPr/>
        </p:nvSpPr>
        <p:spPr>
          <a:xfrm>
            <a:off x="725009" y="550679"/>
            <a:ext cx="10741981" cy="5756641"/>
          </a:xfrm>
          <a:prstGeom prst="rect">
            <a:avLst/>
          </a:prstGeom>
          <a:noFill/>
        </p:spPr>
        <p:txBody>
          <a:bodyPr wrap="square">
            <a:spAutoFit/>
          </a:bodyPr>
          <a:lstStyle/>
          <a:p>
            <a:pPr>
              <a:lnSpc>
                <a:spcPct val="150000"/>
              </a:lnSpc>
              <a:spcAft>
                <a:spcPts val="800"/>
              </a:spcAft>
            </a:pPr>
            <a:r>
              <a:rPr lang="en-IN" sz="4400" b="1" dirty="0">
                <a:solidFill>
                  <a:schemeClr val="accent5"/>
                </a:solidFill>
                <a:latin typeface="+mj-lt"/>
                <a:ea typeface="+mj-ea"/>
                <a:cs typeface="+mj-cs"/>
              </a:rPr>
              <a:t>Never lose a tic tac toe</a:t>
            </a:r>
          </a:p>
          <a:p>
            <a:pPr>
              <a:lnSpc>
                <a:spcPct val="150000"/>
              </a:lnSpc>
              <a:spcAft>
                <a:spcPts val="800"/>
              </a:spcAft>
            </a:pPr>
            <a:r>
              <a:rPr lang="en-IN" sz="2100" b="1" dirty="0">
                <a:effectLst/>
                <a:latin typeface="Calibri" panose="020F0502020204030204" pitchFamily="34" charset="0"/>
                <a:ea typeface="Calibri" panose="020F0502020204030204" pitchFamily="34" charset="0"/>
                <a:cs typeface="Times New Roman" panose="02020603050405020304" pitchFamily="18" charset="0"/>
              </a:rPr>
              <a:t>1.If you get a first move  ,go for the corner  first , doesn't matter which corner you will choose.</a:t>
            </a:r>
          </a:p>
          <a:p>
            <a:pPr>
              <a:lnSpc>
                <a:spcPct val="150000"/>
              </a:lnSpc>
              <a:spcAft>
                <a:spcPts val="800"/>
              </a:spcAft>
            </a:pPr>
            <a:r>
              <a:rPr lang="en-IN" sz="2100" b="1" dirty="0">
                <a:effectLst/>
                <a:latin typeface="Calibri" panose="020F0502020204030204" pitchFamily="34" charset="0"/>
                <a:ea typeface="Calibri" panose="020F0502020204030204" pitchFamily="34" charset="0"/>
                <a:cs typeface="Times New Roman" panose="02020603050405020304" pitchFamily="18" charset="0"/>
              </a:rPr>
              <a:t>2.If the second player chosen a middle then this game end with either a tie or you winning </a:t>
            </a:r>
          </a:p>
          <a:p>
            <a:pPr>
              <a:lnSpc>
                <a:spcPct val="150000"/>
              </a:lnSpc>
              <a:spcAft>
                <a:spcPts val="800"/>
              </a:spcAft>
            </a:pPr>
            <a:r>
              <a:rPr lang="en-IN" sz="2100" b="1" dirty="0">
                <a:effectLst/>
                <a:latin typeface="Calibri" panose="020F0502020204030204" pitchFamily="34" charset="0"/>
                <a:ea typeface="Calibri" panose="020F0502020204030204" pitchFamily="34" charset="0"/>
                <a:cs typeface="Times New Roman" panose="02020603050405020304" pitchFamily="18" charset="0"/>
              </a:rPr>
              <a:t>3.If any other position  on the board is chosen them you will win.</a:t>
            </a:r>
          </a:p>
          <a:p>
            <a:pPr>
              <a:lnSpc>
                <a:spcPct val="150000"/>
              </a:lnSpc>
              <a:spcAft>
                <a:spcPts val="800"/>
              </a:spcAft>
            </a:pPr>
            <a:r>
              <a:rPr lang="en-IN" sz="2100" b="1" dirty="0">
                <a:effectLst/>
                <a:latin typeface="Calibri" panose="020F0502020204030204" pitchFamily="34" charset="0"/>
                <a:ea typeface="Calibri" panose="020F0502020204030204" pitchFamily="34" charset="0"/>
                <a:cs typeface="Times New Roman" panose="02020603050405020304" pitchFamily="18" charset="0"/>
              </a:rPr>
              <a:t>4.If they pick the middle one  ,you goanna go across from them.</a:t>
            </a:r>
          </a:p>
          <a:p>
            <a:pPr>
              <a:lnSpc>
                <a:spcPct val="150000"/>
              </a:lnSpc>
              <a:spcAft>
                <a:spcPts val="800"/>
              </a:spcAft>
            </a:pPr>
            <a:r>
              <a:rPr lang="en-IN" sz="2100" b="1" dirty="0">
                <a:effectLst/>
                <a:latin typeface="Calibri" panose="020F0502020204030204" pitchFamily="34" charset="0"/>
                <a:ea typeface="Calibri" panose="020F0502020204030204" pitchFamily="34" charset="0"/>
                <a:cs typeface="Times New Roman" panose="02020603050405020304" pitchFamily="18" charset="0"/>
              </a:rPr>
              <a:t>4.1. If they pick the side not a corner then it will always end up with a tie.</a:t>
            </a:r>
          </a:p>
          <a:p>
            <a:pPr>
              <a:lnSpc>
                <a:spcPct val="150000"/>
              </a:lnSpc>
              <a:spcAft>
                <a:spcPts val="800"/>
              </a:spcAft>
            </a:pPr>
            <a:r>
              <a:rPr lang="en-IN" sz="2100" b="1" dirty="0">
                <a:effectLst/>
                <a:latin typeface="Calibri" panose="020F0502020204030204" pitchFamily="34" charset="0"/>
                <a:ea typeface="Calibri" panose="020F0502020204030204" pitchFamily="34" charset="0"/>
                <a:cs typeface="Times New Roman" panose="02020603050405020304" pitchFamily="18" charset="0"/>
              </a:rPr>
              <a:t>4.2. If they pick the corner then you pick the opposite corner and it makes the situation to win.</a:t>
            </a:r>
          </a:p>
          <a:p>
            <a:pPr>
              <a:lnSpc>
                <a:spcPct val="150000"/>
              </a:lnSpc>
              <a:spcAft>
                <a:spcPts val="800"/>
              </a:spcAft>
            </a:pPr>
            <a:r>
              <a:rPr lang="en-IN" sz="2100" b="1" dirty="0">
                <a:effectLst/>
                <a:latin typeface="Calibri" panose="020F0502020204030204" pitchFamily="34" charset="0"/>
                <a:ea typeface="Calibri" panose="020F0502020204030204" pitchFamily="34" charset="0"/>
                <a:cs typeface="Times New Roman" panose="02020603050405020304" pitchFamily="18" charset="0"/>
              </a:rPr>
              <a:t>What if you go second??</a:t>
            </a:r>
          </a:p>
          <a:p>
            <a:pPr>
              <a:lnSpc>
                <a:spcPct val="150000"/>
              </a:lnSpc>
              <a:spcAft>
                <a:spcPts val="800"/>
              </a:spcAft>
            </a:pPr>
            <a:r>
              <a:rPr lang="en-IN" sz="2100" b="1" dirty="0">
                <a:effectLst/>
                <a:latin typeface="Calibri" panose="020F0502020204030204" pitchFamily="34" charset="0"/>
                <a:ea typeface="Calibri" panose="020F0502020204030204" pitchFamily="34" charset="0"/>
                <a:cs typeface="Times New Roman" panose="02020603050405020304" pitchFamily="18" charset="0"/>
              </a:rPr>
              <a:t>Force a tie or Just hope for the first person to make a mistake.</a:t>
            </a:r>
          </a:p>
        </p:txBody>
      </p:sp>
    </p:spTree>
    <p:extLst>
      <p:ext uri="{BB962C8B-B14F-4D97-AF65-F5344CB8AC3E}">
        <p14:creationId xmlns:p14="http://schemas.microsoft.com/office/powerpoint/2010/main" val="96043466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t="-9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B7F874-725E-42B6-8137-D852544FF7BE}"/>
              </a:ext>
            </a:extLst>
          </p:cNvPr>
          <p:cNvSpPr txBox="1"/>
          <p:nvPr/>
        </p:nvSpPr>
        <p:spPr>
          <a:xfrm>
            <a:off x="6197725" y="592853"/>
            <a:ext cx="5963076" cy="5244384"/>
          </a:xfrm>
          <a:prstGeom prst="rect">
            <a:avLst/>
          </a:prstGeom>
          <a:noFill/>
        </p:spPr>
        <p:txBody>
          <a:bodyPr wrap="square">
            <a:spAutoFit/>
          </a:bodyPr>
          <a:lstStyle/>
          <a:p>
            <a:pPr>
              <a:spcAft>
                <a:spcPts val="800"/>
              </a:spcAft>
            </a:pPr>
            <a:r>
              <a:rPr lang="en-IN" sz="4000" b="1" dirty="0">
                <a:solidFill>
                  <a:schemeClr val="bg1">
                    <a:lumMod val="95000"/>
                    <a:lumOff val="5000"/>
                  </a:schemeClr>
                </a:solidFill>
                <a:latin typeface="+mj-lt"/>
                <a:ea typeface="+mj-ea"/>
                <a:cs typeface="+mj-cs"/>
              </a:rPr>
              <a:t>How many scenarios are there in tic tac toe? </a:t>
            </a:r>
          </a:p>
          <a:p>
            <a:pPr>
              <a:lnSpc>
                <a:spcPct val="150000"/>
              </a:lnSpc>
              <a:spcAft>
                <a:spcPts val="800"/>
              </a:spcAft>
            </a:pPr>
            <a:r>
              <a:rPr lang="en-IN" sz="2400" dirty="0">
                <a:solidFill>
                  <a:schemeClr val="bg1">
                    <a:lumMod val="95000"/>
                    <a:lumOff val="5000"/>
                  </a:schemeClr>
                </a:solidFill>
                <a:effectLst/>
                <a:latin typeface="Arial" panose="020B0604020202020204" pitchFamily="34" charset="0"/>
                <a:ea typeface="Calibri" panose="020F0502020204030204" pitchFamily="34" charset="0"/>
                <a:cs typeface="Times New Roman" panose="02020603050405020304" pitchFamily="18" charset="0"/>
              </a:rPr>
              <a:t>There are </a:t>
            </a:r>
            <a:r>
              <a:rPr lang="en-IN" sz="2400" b="1" dirty="0">
                <a:solidFill>
                  <a:schemeClr val="bg1">
                    <a:lumMod val="95000"/>
                    <a:lumOff val="5000"/>
                  </a:schemeClr>
                </a:solidFill>
                <a:effectLst/>
                <a:latin typeface="Arial" panose="020B0604020202020204" pitchFamily="34" charset="0"/>
                <a:ea typeface="Calibri" panose="020F0502020204030204" pitchFamily="34" charset="0"/>
                <a:cs typeface="Times New Roman" panose="02020603050405020304" pitchFamily="18" charset="0"/>
              </a:rPr>
              <a:t>255168 possible game</a:t>
            </a:r>
            <a:r>
              <a:rPr lang="en-IN" sz="2400" dirty="0">
                <a:solidFill>
                  <a:schemeClr val="bg1">
                    <a:lumMod val="95000"/>
                    <a:lumOff val="5000"/>
                  </a:schemeClr>
                </a:solidFill>
                <a:effectLst/>
                <a:latin typeface="Arial" panose="020B0604020202020204" pitchFamily="34" charset="0"/>
                <a:ea typeface="Calibri" panose="020F0502020204030204" pitchFamily="34" charset="0"/>
                <a:cs typeface="Times New Roman" panose="02020603050405020304" pitchFamily="18" charset="0"/>
              </a:rPr>
              <a:t> of Tic-tac-toe excluding symmetry. The first player wins 131184 of these, the second player wins 77904 games and the remaining 46080 are drawn. As has been pointed out, with best play all games should result in a draw.</a:t>
            </a:r>
            <a:endParaRPr lang="en-IN" sz="2400" dirty="0">
              <a:solidFill>
                <a:schemeClr val="bg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031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duotone>
              <a:schemeClr val="accent4">
                <a:shade val="45000"/>
                <a:satMod val="135000"/>
              </a:schemeClr>
              <a:prstClr val="white"/>
            </a:duotone>
          </a:blip>
          <a:srcRect/>
          <a:stretch>
            <a:fillRect t="-5000" b="-5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4A52B7-9590-4BE1-866C-DAB83F1D4443}"/>
              </a:ext>
            </a:extLst>
          </p:cNvPr>
          <p:cNvSpPr txBox="1"/>
          <p:nvPr/>
        </p:nvSpPr>
        <p:spPr>
          <a:xfrm>
            <a:off x="701040" y="193040"/>
            <a:ext cx="10942320" cy="6624249"/>
          </a:xfrm>
          <a:prstGeom prst="rect">
            <a:avLst/>
          </a:prstGeom>
          <a:noFill/>
        </p:spPr>
        <p:txBody>
          <a:bodyPr wrap="square">
            <a:spAutoFit/>
          </a:bodyPr>
          <a:lstStyle/>
          <a:p>
            <a:pPr>
              <a:lnSpc>
                <a:spcPct val="150000"/>
              </a:lnSpc>
              <a:spcAft>
                <a:spcPts val="800"/>
              </a:spcAft>
            </a:pPr>
            <a:r>
              <a:rPr lang="en-IN" sz="2800" u="sng" dirty="0">
                <a:solidFill>
                  <a:schemeClr val="accent5"/>
                </a:solidFill>
                <a:effectLst>
                  <a:outerShdw blurRad="38100" dist="38100" dir="2700000" algn="tl">
                    <a:srgbClr val="000000">
                      <a:alpha val="43137"/>
                    </a:srgbClr>
                  </a:outerShdw>
                </a:effectLst>
                <a:latin typeface="Arial Rounded MT Bold" panose="020F0704030504030204" pitchFamily="34" charset="0"/>
                <a:ea typeface="+mj-ea"/>
                <a:cs typeface="+mj-cs"/>
              </a:rPr>
              <a:t>ALGORITHM:</a:t>
            </a:r>
          </a:p>
          <a:p>
            <a:pPr marL="342900" lvl="0" indent="-342900" fontAlgn="base">
              <a:lnSpc>
                <a:spcPct val="150000"/>
              </a:lnSpc>
              <a:tabLst>
                <a:tab pos="457200" algn="l"/>
              </a:tabLst>
            </a:pPr>
            <a:r>
              <a:rPr lang="en-IN" sz="1900" dirty="0">
                <a:solidFill>
                  <a:schemeClr val="bg1">
                    <a:lumMod val="95000"/>
                    <a:lumOff val="5000"/>
                  </a:schemeClr>
                </a:solidFill>
                <a:effectLst/>
                <a:latin typeface="inherit"/>
                <a:ea typeface="Times New Roman" panose="02020603050405020304" pitchFamily="18" charset="0"/>
                <a:cs typeface="Segoe UI" panose="020B0502040204020203" pitchFamily="34" charset="0"/>
              </a:rPr>
              <a:t>1. Win: If you have two in a row, play the third to get three in a row.</a:t>
            </a:r>
            <a:endParaRPr lang="en-IN" sz="1900" dirty="0">
              <a:solidFill>
                <a:schemeClr val="bg1">
                  <a:lumMod val="95000"/>
                  <a:lumOff val="5000"/>
                </a:schemeClr>
              </a:solidFill>
              <a:effectLst/>
              <a:latin typeface="Times New Roman" panose="02020603050405020304" pitchFamily="18" charset="0"/>
              <a:ea typeface="Times New Roman" panose="02020603050405020304" pitchFamily="18" charset="0"/>
            </a:endParaRPr>
          </a:p>
          <a:p>
            <a:pPr marL="342900" lvl="0" indent="-342900" fontAlgn="base">
              <a:lnSpc>
                <a:spcPct val="150000"/>
              </a:lnSpc>
              <a:tabLst>
                <a:tab pos="457200" algn="l"/>
              </a:tabLst>
            </a:pPr>
            <a:r>
              <a:rPr lang="en-IN" sz="1900" dirty="0">
                <a:solidFill>
                  <a:schemeClr val="bg1">
                    <a:lumMod val="95000"/>
                    <a:lumOff val="5000"/>
                  </a:schemeClr>
                </a:solidFill>
                <a:effectLst/>
                <a:latin typeface="inherit"/>
                <a:ea typeface="Times New Roman" panose="02020603050405020304" pitchFamily="18" charset="0"/>
                <a:cs typeface="Segoe UI" panose="020B0502040204020203" pitchFamily="34" charset="0"/>
              </a:rPr>
              <a:t>2. Block: If the opponent has two in a row, play the third to block them.</a:t>
            </a:r>
            <a:endParaRPr lang="en-IN" sz="1900" dirty="0">
              <a:solidFill>
                <a:schemeClr val="bg1">
                  <a:lumMod val="95000"/>
                  <a:lumOff val="5000"/>
                </a:schemeClr>
              </a:solidFill>
              <a:effectLst/>
              <a:latin typeface="Times New Roman" panose="02020603050405020304" pitchFamily="18" charset="0"/>
              <a:ea typeface="Times New Roman" panose="02020603050405020304" pitchFamily="18" charset="0"/>
            </a:endParaRPr>
          </a:p>
          <a:p>
            <a:pPr marL="342900" lvl="0" indent="-342900" fontAlgn="base">
              <a:lnSpc>
                <a:spcPct val="150000"/>
              </a:lnSpc>
              <a:tabLst>
                <a:tab pos="457200" algn="l"/>
              </a:tabLst>
            </a:pPr>
            <a:r>
              <a:rPr lang="en-IN" sz="1900" dirty="0">
                <a:solidFill>
                  <a:schemeClr val="bg1">
                    <a:lumMod val="95000"/>
                    <a:lumOff val="5000"/>
                  </a:schemeClr>
                </a:solidFill>
                <a:effectLst/>
                <a:latin typeface="inherit"/>
                <a:ea typeface="Times New Roman" panose="02020603050405020304" pitchFamily="18" charset="0"/>
                <a:cs typeface="Segoe UI" panose="020B0502040204020203" pitchFamily="34" charset="0"/>
              </a:rPr>
              <a:t>3. Fork: Create an opportunity where you can win in two ways.</a:t>
            </a:r>
            <a:endParaRPr lang="en-IN" sz="1900" dirty="0">
              <a:solidFill>
                <a:schemeClr val="bg1">
                  <a:lumMod val="95000"/>
                  <a:lumOff val="5000"/>
                </a:schemeClr>
              </a:solidFill>
              <a:effectLst/>
              <a:latin typeface="Times New Roman" panose="02020603050405020304" pitchFamily="18" charset="0"/>
              <a:ea typeface="Times New Roman" panose="02020603050405020304" pitchFamily="18" charset="0"/>
            </a:endParaRPr>
          </a:p>
          <a:p>
            <a:pPr marL="342900" lvl="0" indent="-342900" fontAlgn="base">
              <a:lnSpc>
                <a:spcPct val="150000"/>
              </a:lnSpc>
              <a:spcAft>
                <a:spcPts val="500"/>
              </a:spcAft>
              <a:tabLst>
                <a:tab pos="457200" algn="l"/>
              </a:tabLst>
            </a:pPr>
            <a:r>
              <a:rPr lang="en-IN" sz="1900" dirty="0">
                <a:solidFill>
                  <a:schemeClr val="bg1">
                    <a:lumMod val="95000"/>
                    <a:lumOff val="5000"/>
                  </a:schemeClr>
                </a:solidFill>
                <a:effectLst/>
                <a:latin typeface="inherit"/>
                <a:ea typeface="Times New Roman" panose="02020603050405020304" pitchFamily="18" charset="0"/>
                <a:cs typeface="Segoe UI" panose="020B0502040204020203" pitchFamily="34" charset="0"/>
              </a:rPr>
              <a:t>4. Block Opponent's Fork:</a:t>
            </a:r>
            <a:endParaRPr lang="en-IN" sz="1900" dirty="0">
              <a:solidFill>
                <a:schemeClr val="bg1">
                  <a:lumMod val="95000"/>
                  <a:lumOff val="5000"/>
                </a:schemeClr>
              </a:solidFill>
              <a:effectLst/>
              <a:latin typeface="Times New Roman" panose="02020603050405020304" pitchFamily="18" charset="0"/>
              <a:ea typeface="Times New Roman" panose="02020603050405020304" pitchFamily="18" charset="0"/>
            </a:endParaRPr>
          </a:p>
          <a:p>
            <a:pPr marL="742950" fontAlgn="base">
              <a:lnSpc>
                <a:spcPct val="150000"/>
              </a:lnSpc>
              <a:spcAft>
                <a:spcPts val="500"/>
              </a:spcAft>
            </a:pPr>
            <a:r>
              <a:rPr lang="en-IN" sz="1900" dirty="0">
                <a:solidFill>
                  <a:schemeClr val="bg1">
                    <a:lumMod val="95000"/>
                    <a:lumOff val="5000"/>
                  </a:schemeClr>
                </a:solidFill>
                <a:effectLst/>
                <a:latin typeface="inherit"/>
                <a:ea typeface="Times New Roman" panose="02020603050405020304" pitchFamily="18" charset="0"/>
                <a:cs typeface="Segoe UI" panose="020B0502040204020203" pitchFamily="34" charset="0"/>
              </a:rPr>
              <a:t>Option 1: Create two in a row to force the opponent into defending, as long as it doesn't result in them creating a fork or winning. For example, if "X" has a corner, "O" has the </a:t>
            </a:r>
            <a:r>
              <a:rPr lang="en-IN" sz="1900" dirty="0" err="1">
                <a:solidFill>
                  <a:schemeClr val="bg1">
                    <a:lumMod val="95000"/>
                    <a:lumOff val="5000"/>
                  </a:schemeClr>
                </a:solidFill>
                <a:effectLst/>
                <a:latin typeface="inherit"/>
                <a:ea typeface="Times New Roman" panose="02020603050405020304" pitchFamily="18" charset="0"/>
                <a:cs typeface="Segoe UI" panose="020B0502040204020203" pitchFamily="34" charset="0"/>
              </a:rPr>
              <a:t>center</a:t>
            </a:r>
            <a:r>
              <a:rPr lang="en-IN" sz="1900" dirty="0">
                <a:solidFill>
                  <a:schemeClr val="bg1">
                    <a:lumMod val="95000"/>
                    <a:lumOff val="5000"/>
                  </a:schemeClr>
                </a:solidFill>
                <a:effectLst/>
                <a:latin typeface="inherit"/>
                <a:ea typeface="Times New Roman" panose="02020603050405020304" pitchFamily="18" charset="0"/>
                <a:cs typeface="Segoe UI" panose="020B0502040204020203" pitchFamily="34" charset="0"/>
              </a:rPr>
              <a:t>, and "X" has the opposite corner as well, "O" must not play a corner in order to win. (Playing a corner in this scenario creates a fork for "X" to win.)</a:t>
            </a:r>
            <a:endParaRPr lang="en-IN" sz="1900" dirty="0">
              <a:solidFill>
                <a:schemeClr val="bg1">
                  <a:lumMod val="95000"/>
                  <a:lumOff val="5000"/>
                </a:schemeClr>
              </a:solidFill>
              <a:effectLst/>
              <a:latin typeface="Times New Roman" panose="02020603050405020304" pitchFamily="18" charset="0"/>
              <a:ea typeface="Times New Roman" panose="02020603050405020304" pitchFamily="18" charset="0"/>
            </a:endParaRPr>
          </a:p>
          <a:p>
            <a:pPr marL="742950" fontAlgn="base">
              <a:lnSpc>
                <a:spcPct val="150000"/>
              </a:lnSpc>
            </a:pPr>
            <a:r>
              <a:rPr lang="en-IN" sz="1900" dirty="0">
                <a:solidFill>
                  <a:schemeClr val="bg1">
                    <a:lumMod val="95000"/>
                    <a:lumOff val="5000"/>
                  </a:schemeClr>
                </a:solidFill>
                <a:effectLst/>
                <a:latin typeface="inherit"/>
                <a:ea typeface="Times New Roman" panose="02020603050405020304" pitchFamily="18" charset="0"/>
                <a:cs typeface="Segoe UI" panose="020B0502040204020203" pitchFamily="34" charset="0"/>
              </a:rPr>
              <a:t>Option 2: If there is a configuration where the opponent can fork, block that fork.</a:t>
            </a:r>
            <a:endParaRPr lang="en-IN" sz="1900" dirty="0">
              <a:solidFill>
                <a:schemeClr val="bg1">
                  <a:lumMod val="95000"/>
                  <a:lumOff val="5000"/>
                </a:schemeClr>
              </a:solidFill>
              <a:effectLst/>
              <a:latin typeface="Times New Roman" panose="02020603050405020304" pitchFamily="18" charset="0"/>
              <a:ea typeface="Times New Roman" panose="02020603050405020304" pitchFamily="18" charset="0"/>
            </a:endParaRPr>
          </a:p>
          <a:p>
            <a:pPr marL="342900" lvl="0" indent="-342900" fontAlgn="base">
              <a:lnSpc>
                <a:spcPct val="150000"/>
              </a:lnSpc>
              <a:tabLst>
                <a:tab pos="457200" algn="l"/>
              </a:tabLst>
            </a:pPr>
            <a:r>
              <a:rPr lang="en-IN" sz="1900" dirty="0">
                <a:solidFill>
                  <a:schemeClr val="bg1">
                    <a:lumMod val="95000"/>
                    <a:lumOff val="5000"/>
                  </a:schemeClr>
                </a:solidFill>
                <a:effectLst/>
                <a:latin typeface="inherit"/>
                <a:ea typeface="Times New Roman" panose="02020603050405020304" pitchFamily="18" charset="0"/>
                <a:cs typeface="Segoe UI" panose="020B0502040204020203" pitchFamily="34" charset="0"/>
              </a:rPr>
              <a:t>5. </a:t>
            </a:r>
            <a:r>
              <a:rPr lang="en-IN" sz="1900" dirty="0" err="1">
                <a:solidFill>
                  <a:schemeClr val="bg1">
                    <a:lumMod val="95000"/>
                    <a:lumOff val="5000"/>
                  </a:schemeClr>
                </a:solidFill>
                <a:effectLst/>
                <a:latin typeface="inherit"/>
                <a:ea typeface="Times New Roman" panose="02020603050405020304" pitchFamily="18" charset="0"/>
                <a:cs typeface="Segoe UI" panose="020B0502040204020203" pitchFamily="34" charset="0"/>
              </a:rPr>
              <a:t>Center</a:t>
            </a:r>
            <a:r>
              <a:rPr lang="en-IN" sz="1900" dirty="0">
                <a:solidFill>
                  <a:schemeClr val="bg1">
                    <a:lumMod val="95000"/>
                    <a:lumOff val="5000"/>
                  </a:schemeClr>
                </a:solidFill>
                <a:effectLst/>
                <a:latin typeface="inherit"/>
                <a:ea typeface="Times New Roman" panose="02020603050405020304" pitchFamily="18" charset="0"/>
                <a:cs typeface="Segoe UI" panose="020B0502040204020203" pitchFamily="34" charset="0"/>
              </a:rPr>
              <a:t>: Play the </a:t>
            </a:r>
            <a:r>
              <a:rPr lang="en-IN" sz="1900" dirty="0" err="1">
                <a:solidFill>
                  <a:schemeClr val="bg1">
                    <a:lumMod val="95000"/>
                    <a:lumOff val="5000"/>
                  </a:schemeClr>
                </a:solidFill>
                <a:effectLst/>
                <a:latin typeface="inherit"/>
                <a:ea typeface="Times New Roman" panose="02020603050405020304" pitchFamily="18" charset="0"/>
                <a:cs typeface="Segoe UI" panose="020B0502040204020203" pitchFamily="34" charset="0"/>
              </a:rPr>
              <a:t>center</a:t>
            </a:r>
            <a:r>
              <a:rPr lang="en-IN" sz="1900" dirty="0">
                <a:solidFill>
                  <a:schemeClr val="bg1">
                    <a:lumMod val="95000"/>
                    <a:lumOff val="5000"/>
                  </a:schemeClr>
                </a:solidFill>
                <a:effectLst/>
                <a:latin typeface="inherit"/>
                <a:ea typeface="Times New Roman" panose="02020603050405020304" pitchFamily="18" charset="0"/>
                <a:cs typeface="Segoe UI" panose="020B0502040204020203" pitchFamily="34" charset="0"/>
              </a:rPr>
              <a:t>.</a:t>
            </a:r>
            <a:endParaRPr lang="en-IN" sz="1900" dirty="0">
              <a:solidFill>
                <a:schemeClr val="bg1">
                  <a:lumMod val="95000"/>
                  <a:lumOff val="5000"/>
                </a:schemeClr>
              </a:solidFill>
              <a:effectLst/>
              <a:latin typeface="Times New Roman" panose="02020603050405020304" pitchFamily="18" charset="0"/>
              <a:ea typeface="Times New Roman" panose="02020603050405020304" pitchFamily="18" charset="0"/>
            </a:endParaRPr>
          </a:p>
          <a:p>
            <a:pPr marL="342900" lvl="0" indent="-342900" fontAlgn="base">
              <a:lnSpc>
                <a:spcPct val="150000"/>
              </a:lnSpc>
              <a:tabLst>
                <a:tab pos="457200" algn="l"/>
              </a:tabLst>
            </a:pPr>
            <a:r>
              <a:rPr lang="en-IN" sz="1900" dirty="0">
                <a:solidFill>
                  <a:schemeClr val="bg1">
                    <a:lumMod val="95000"/>
                    <a:lumOff val="5000"/>
                  </a:schemeClr>
                </a:solidFill>
                <a:effectLst/>
                <a:latin typeface="inherit"/>
                <a:ea typeface="Times New Roman" panose="02020603050405020304" pitchFamily="18" charset="0"/>
                <a:cs typeface="Segoe UI" panose="020B0502040204020203" pitchFamily="34" charset="0"/>
              </a:rPr>
              <a:t>6. Opposite Corner: If the opponent is in the corner, play the opposite corner.</a:t>
            </a:r>
            <a:endParaRPr lang="en-IN" sz="1900" dirty="0">
              <a:solidFill>
                <a:schemeClr val="bg1">
                  <a:lumMod val="95000"/>
                  <a:lumOff val="5000"/>
                </a:schemeClr>
              </a:solidFill>
              <a:effectLst/>
              <a:latin typeface="Times New Roman" panose="02020603050405020304" pitchFamily="18" charset="0"/>
              <a:ea typeface="Times New Roman" panose="02020603050405020304" pitchFamily="18" charset="0"/>
            </a:endParaRPr>
          </a:p>
          <a:p>
            <a:pPr marL="342900" lvl="0" indent="-342900" fontAlgn="base">
              <a:lnSpc>
                <a:spcPct val="150000"/>
              </a:lnSpc>
              <a:tabLst>
                <a:tab pos="457200" algn="l"/>
              </a:tabLst>
            </a:pPr>
            <a:r>
              <a:rPr lang="en-IN" sz="1900" dirty="0">
                <a:solidFill>
                  <a:schemeClr val="bg1">
                    <a:lumMod val="95000"/>
                    <a:lumOff val="5000"/>
                  </a:schemeClr>
                </a:solidFill>
                <a:effectLst/>
                <a:latin typeface="inherit"/>
                <a:ea typeface="Times New Roman" panose="02020603050405020304" pitchFamily="18" charset="0"/>
                <a:cs typeface="Segoe UI" panose="020B0502040204020203" pitchFamily="34" charset="0"/>
              </a:rPr>
              <a:t>7. Empty Corner: Play an empty corner.</a:t>
            </a:r>
            <a:endParaRPr lang="en-IN" sz="1900" dirty="0">
              <a:solidFill>
                <a:schemeClr val="bg1">
                  <a:lumMod val="95000"/>
                  <a:lumOff val="5000"/>
                </a:schemeClr>
              </a:solidFill>
              <a:effectLst/>
              <a:latin typeface="Times New Roman" panose="02020603050405020304" pitchFamily="18" charset="0"/>
              <a:ea typeface="Times New Roman" panose="02020603050405020304" pitchFamily="18" charset="0"/>
            </a:endParaRPr>
          </a:p>
          <a:p>
            <a:pPr marL="342900" lvl="0" indent="-342900" fontAlgn="base">
              <a:lnSpc>
                <a:spcPct val="150000"/>
              </a:lnSpc>
              <a:tabLst>
                <a:tab pos="457200" algn="l"/>
              </a:tabLst>
            </a:pPr>
            <a:r>
              <a:rPr lang="en-IN" sz="1900" dirty="0">
                <a:solidFill>
                  <a:schemeClr val="bg1">
                    <a:lumMod val="95000"/>
                    <a:lumOff val="5000"/>
                  </a:schemeClr>
                </a:solidFill>
                <a:effectLst/>
                <a:latin typeface="inherit"/>
                <a:ea typeface="Times New Roman" panose="02020603050405020304" pitchFamily="18" charset="0"/>
                <a:cs typeface="Segoe UI" panose="020B0502040204020203" pitchFamily="34" charset="0"/>
              </a:rPr>
              <a:t>8. Empty Side: Play an empty side.</a:t>
            </a:r>
            <a:endParaRPr lang="en-IN" sz="1900" dirty="0">
              <a:solidFill>
                <a:schemeClr val="bg1">
                  <a:lumMod val="95000"/>
                  <a:lumOff val="5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23400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l="-7000" r="-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11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D1D64660-EC3B-4A86-B58C-C9D8B3749F51}"/>
                  </a:ext>
                </a:extLst>
              </p:cNvPr>
              <p:cNvGraphicFramePr>
                <a:graphicFrameLocks noChangeAspect="1"/>
              </p:cNvGraphicFramePr>
              <p:nvPr>
                <p:extLst>
                  <p:ext uri="{D42A27DB-BD31-4B8C-83A1-F6EECF244321}">
                    <p14:modId xmlns:p14="http://schemas.microsoft.com/office/powerpoint/2010/main" val="2753408726"/>
                  </p:ext>
                </p:extLst>
              </p:nvPr>
            </p:nvGraphicFramePr>
            <p:xfrm>
              <a:off x="1735016" y="1575288"/>
              <a:ext cx="3048000" cy="1714500"/>
            </p:xfrm>
            <a:graphic>
              <a:graphicData uri="http://schemas.microsoft.com/office/powerpoint/2016/sectionzoom">
                <psez:sectionZm>
                  <psez:sectionZmObj sectionId="{CC79DA13-3BC4-4B0D-992E-C7615EAB5E3A}">
                    <psez:zmPr id="{40C17CEA-AF8E-481D-B9CB-C76F29C02618}"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7" name="Section Zoom 6">
                <a:hlinkClick r:id="rId3" action="ppaction://hlinksldjump"/>
                <a:extLst>
                  <a:ext uri="{FF2B5EF4-FFF2-40B4-BE49-F238E27FC236}">
                    <a16:creationId xmlns:a16="http://schemas.microsoft.com/office/drawing/2014/main" id="{D1D64660-EC3B-4A86-B58C-C9D8B3749F51}"/>
                  </a:ext>
                </a:extLst>
              </p:cNvPr>
              <p:cNvPicPr>
                <a:picLocks noGrp="1" noRot="1" noChangeAspect="1" noMove="1" noResize="1" noEditPoints="1" noAdjustHandles="1" noChangeArrowheads="1" noChangeShapeType="1"/>
              </p:cNvPicPr>
              <p:nvPr/>
            </p:nvPicPr>
            <p:blipFill>
              <a:blip r:embed="rId4"/>
              <a:stretch>
                <a:fillRect/>
              </a:stretch>
            </p:blipFill>
            <p:spPr>
              <a:xfrm>
                <a:off x="1735016" y="1575288"/>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EAA0BB8E-4C2E-4CCA-899D-C366E1B268FF}"/>
                  </a:ext>
                </a:extLst>
              </p:cNvPr>
              <p:cNvGraphicFramePr>
                <a:graphicFrameLocks noChangeAspect="1"/>
              </p:cNvGraphicFramePr>
              <p:nvPr>
                <p:extLst>
                  <p:ext uri="{D42A27DB-BD31-4B8C-83A1-F6EECF244321}">
                    <p14:modId xmlns:p14="http://schemas.microsoft.com/office/powerpoint/2010/main" val="2221488466"/>
                  </p:ext>
                </p:extLst>
              </p:nvPr>
            </p:nvGraphicFramePr>
            <p:xfrm>
              <a:off x="7016261" y="1575288"/>
              <a:ext cx="3048000" cy="1714500"/>
            </p:xfrm>
            <a:graphic>
              <a:graphicData uri="http://schemas.microsoft.com/office/powerpoint/2016/sectionzoom">
                <psez:sectionZm>
                  <psez:sectionZmObj sectionId="{D1C1F80F-722B-45CF-A5AD-3EDF260ED185}">
                    <psez:zmPr id="{2DAB9FEF-DF61-4CB1-BD15-16FD494C967F}"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9" name="Section Zoom 8">
                <a:hlinkClick r:id="rId6" action="ppaction://hlinksldjump"/>
                <a:extLst>
                  <a:ext uri="{FF2B5EF4-FFF2-40B4-BE49-F238E27FC236}">
                    <a16:creationId xmlns:a16="http://schemas.microsoft.com/office/drawing/2014/main" id="{EAA0BB8E-4C2E-4CCA-899D-C366E1B268FF}"/>
                  </a:ext>
                </a:extLst>
              </p:cNvPr>
              <p:cNvPicPr>
                <a:picLocks noGrp="1" noRot="1" noChangeAspect="1" noMove="1" noResize="1" noEditPoints="1" noAdjustHandles="1" noChangeArrowheads="1" noChangeShapeType="1"/>
              </p:cNvPicPr>
              <p:nvPr/>
            </p:nvPicPr>
            <p:blipFill>
              <a:blip r:embed="rId7"/>
              <a:stretch>
                <a:fillRect/>
              </a:stretch>
            </p:blipFill>
            <p:spPr>
              <a:xfrm>
                <a:off x="7016261" y="1575288"/>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A46F1A5D-B904-42FD-85A6-6444D8A1E006}"/>
                  </a:ext>
                </a:extLst>
              </p:cNvPr>
              <p:cNvGraphicFramePr>
                <a:graphicFrameLocks noChangeAspect="1"/>
              </p:cNvGraphicFramePr>
              <p:nvPr>
                <p:extLst>
                  <p:ext uri="{D42A27DB-BD31-4B8C-83A1-F6EECF244321}">
                    <p14:modId xmlns:p14="http://schemas.microsoft.com/office/powerpoint/2010/main" val="2531421924"/>
                  </p:ext>
                </p:extLst>
              </p:nvPr>
            </p:nvGraphicFramePr>
            <p:xfrm>
              <a:off x="1735016" y="3963866"/>
              <a:ext cx="3048000" cy="1714500"/>
            </p:xfrm>
            <a:graphic>
              <a:graphicData uri="http://schemas.microsoft.com/office/powerpoint/2016/sectionzoom">
                <psez:sectionZm>
                  <psez:sectionZmObj sectionId="{763D4374-34A7-4458-938A-5F929B9498DD}">
                    <psez:zmPr id="{D5A9CF5A-C913-42DB-AC57-16F83F16D782}"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11" name="Section Zoom 10">
                <a:hlinkClick r:id="rId9" action="ppaction://hlinksldjump"/>
                <a:extLst>
                  <a:ext uri="{FF2B5EF4-FFF2-40B4-BE49-F238E27FC236}">
                    <a16:creationId xmlns:a16="http://schemas.microsoft.com/office/drawing/2014/main" id="{A46F1A5D-B904-42FD-85A6-6444D8A1E006}"/>
                  </a:ext>
                </a:extLst>
              </p:cNvPr>
              <p:cNvPicPr>
                <a:picLocks noGrp="1" noRot="1" noChangeAspect="1" noMove="1" noResize="1" noEditPoints="1" noAdjustHandles="1" noChangeArrowheads="1" noChangeShapeType="1"/>
              </p:cNvPicPr>
              <p:nvPr/>
            </p:nvPicPr>
            <p:blipFill>
              <a:blip r:embed="rId10"/>
              <a:stretch>
                <a:fillRect/>
              </a:stretch>
            </p:blipFill>
            <p:spPr>
              <a:xfrm>
                <a:off x="1735016" y="3963866"/>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A2AABE0C-A2C9-41B1-840B-45326C24101F}"/>
                  </a:ext>
                </a:extLst>
              </p:cNvPr>
              <p:cNvGraphicFramePr>
                <a:graphicFrameLocks noChangeAspect="1"/>
              </p:cNvGraphicFramePr>
              <p:nvPr>
                <p:extLst>
                  <p:ext uri="{D42A27DB-BD31-4B8C-83A1-F6EECF244321}">
                    <p14:modId xmlns:p14="http://schemas.microsoft.com/office/powerpoint/2010/main" val="2805682380"/>
                  </p:ext>
                </p:extLst>
              </p:nvPr>
            </p:nvGraphicFramePr>
            <p:xfrm>
              <a:off x="7016261" y="3864220"/>
              <a:ext cx="3048000" cy="1714500"/>
            </p:xfrm>
            <a:graphic>
              <a:graphicData uri="http://schemas.microsoft.com/office/powerpoint/2016/sectionzoom">
                <psez:sectionZm>
                  <psez:sectionZmObj sectionId="{EA9D23BB-E108-47D8-B63F-999546B1D7A0}">
                    <psez:zmPr id="{C75C7878-433B-4EAF-83E1-BC121E5ECFE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13" name="Section Zoom 12">
                <a:hlinkClick r:id="rId12" action="ppaction://hlinksldjump"/>
                <a:extLst>
                  <a:ext uri="{FF2B5EF4-FFF2-40B4-BE49-F238E27FC236}">
                    <a16:creationId xmlns:a16="http://schemas.microsoft.com/office/drawing/2014/main" id="{A2AABE0C-A2C9-41B1-840B-45326C24101F}"/>
                  </a:ext>
                </a:extLst>
              </p:cNvPr>
              <p:cNvPicPr>
                <a:picLocks noGrp="1" noRot="1" noChangeAspect="1" noMove="1" noResize="1" noEditPoints="1" noAdjustHandles="1" noChangeArrowheads="1" noChangeShapeType="1"/>
              </p:cNvPicPr>
              <p:nvPr/>
            </p:nvPicPr>
            <p:blipFill>
              <a:blip r:embed="rId13"/>
              <a:stretch>
                <a:fillRect/>
              </a:stretch>
            </p:blipFill>
            <p:spPr>
              <a:xfrm>
                <a:off x="7016261" y="386422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944538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extLst>
              <a:ext uri="{BEBA8EAE-BF5A-486C-A8C5-ECC9F3942E4B}">
                <a14:imgProps xmlns:a14="http://schemas.microsoft.com/office/drawing/2010/main">
                  <a14:imgLayer r:embed="rId3">
                    <a14:imgEffect>
                      <a14:colorTemperature colorTemp="6503"/>
                    </a14:imgEffect>
                  </a14:imgLayer>
                </a14:imgProps>
              </a:ext>
            </a:extLst>
          </a:blip>
          <a:srcRect/>
          <a:stretch>
            <a:fillRect t="-30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0AD9-0324-4818-8313-5F87AF7E7BBF}"/>
              </a:ext>
            </a:extLst>
          </p:cNvPr>
          <p:cNvSpPr>
            <a:spLocks noGrp="1"/>
          </p:cNvSpPr>
          <p:nvPr>
            <p:ph type="ctrTitle"/>
          </p:nvPr>
        </p:nvSpPr>
        <p:spPr>
          <a:xfrm>
            <a:off x="462147" y="790344"/>
            <a:ext cx="5017886" cy="828906"/>
          </a:xfrm>
        </p:spPr>
        <p:txBody>
          <a:bodyPr>
            <a:noAutofit/>
          </a:bodyPr>
          <a:lstStyle/>
          <a:p>
            <a:r>
              <a:rPr lang="en-US" sz="5400" dirty="0">
                <a:solidFill>
                  <a:schemeClr val="bg1">
                    <a:lumMod val="95000"/>
                    <a:lumOff val="5000"/>
                  </a:schemeClr>
                </a:solidFill>
                <a:latin typeface="Algerian" panose="04020705040A02060702" pitchFamily="82" charset="0"/>
              </a:rPr>
              <a:t>introduction</a:t>
            </a:r>
            <a:endParaRPr lang="en-IN" sz="5400" dirty="0">
              <a:solidFill>
                <a:schemeClr val="bg1">
                  <a:lumMod val="95000"/>
                  <a:lumOff val="5000"/>
                </a:schemeClr>
              </a:solidFill>
              <a:latin typeface="Algerian" panose="04020705040A02060702" pitchFamily="82" charset="0"/>
            </a:endParaRPr>
          </a:p>
        </p:txBody>
      </p:sp>
      <p:sp>
        <p:nvSpPr>
          <p:cNvPr id="3" name="Subtitle 2">
            <a:extLst>
              <a:ext uri="{FF2B5EF4-FFF2-40B4-BE49-F238E27FC236}">
                <a16:creationId xmlns:a16="http://schemas.microsoft.com/office/drawing/2014/main" id="{BA21DF01-77C9-4910-A941-19AB37C82B18}"/>
              </a:ext>
            </a:extLst>
          </p:cNvPr>
          <p:cNvSpPr>
            <a:spLocks noGrp="1"/>
          </p:cNvSpPr>
          <p:nvPr>
            <p:ph type="subTitle" idx="1"/>
          </p:nvPr>
        </p:nvSpPr>
        <p:spPr>
          <a:xfrm>
            <a:off x="462147" y="1869974"/>
            <a:ext cx="11267705" cy="3368776"/>
          </a:xfrm>
          <a:effectLst>
            <a:outerShdw blurRad="50800" dist="50800" dir="5400000" algn="ctr" rotWithShape="0">
              <a:srgbClr val="000000"/>
            </a:outerShdw>
          </a:effectLst>
        </p:spPr>
        <p:txBody>
          <a:bodyPr>
            <a:noAutofit/>
          </a:bodyPr>
          <a:lstStyle/>
          <a:p>
            <a:pPr marL="342900" indent="-342900" algn="l">
              <a:lnSpc>
                <a:spcPct val="200000"/>
              </a:lnSpc>
              <a:buFont typeface="Arial" panose="020B0604020202020204" pitchFamily="34" charset="0"/>
              <a:buChar char="•"/>
            </a:pPr>
            <a:r>
              <a:rPr lang="en-US" sz="2800" dirty="0">
                <a:solidFill>
                  <a:schemeClr val="tx1"/>
                </a:solidFill>
              </a:rPr>
              <a:t>TIC-TAC-TOE is a game in which two players seek in alternate turns to complete a row , a column ,  or a diagonal with either three O’s or three X’s drawn in the spaces of a grid of nine squares; </a:t>
            </a:r>
            <a:r>
              <a:rPr lang="en-US" sz="2800" dirty="0" err="1">
                <a:solidFill>
                  <a:schemeClr val="tx1"/>
                </a:solidFill>
              </a:rPr>
              <a:t>noughts</a:t>
            </a:r>
            <a:r>
              <a:rPr lang="en-US" sz="2800" dirty="0">
                <a:solidFill>
                  <a:schemeClr val="tx1"/>
                </a:solidFill>
              </a:rPr>
              <a:t> and crosses .  </a:t>
            </a:r>
            <a:endParaRPr lang="en-IN" sz="2800" dirty="0">
              <a:solidFill>
                <a:schemeClr val="tx1"/>
              </a:solidFill>
            </a:endParaRPr>
          </a:p>
        </p:txBody>
      </p:sp>
    </p:spTree>
    <p:extLst>
      <p:ext uri="{BB962C8B-B14F-4D97-AF65-F5344CB8AC3E}">
        <p14:creationId xmlns:p14="http://schemas.microsoft.com/office/powerpoint/2010/main" val="39636468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56250-02CF-49BC-8A48-EAF5AD515170}"/>
              </a:ext>
            </a:extLst>
          </p:cNvPr>
          <p:cNvSpPr>
            <a:spLocks noGrp="1"/>
          </p:cNvSpPr>
          <p:nvPr>
            <p:ph type="ctrTitle"/>
          </p:nvPr>
        </p:nvSpPr>
        <p:spPr>
          <a:xfrm>
            <a:off x="1726707" y="372645"/>
            <a:ext cx="8738586" cy="937256"/>
          </a:xfrm>
        </p:spPr>
        <p:txBody>
          <a:bodyPr>
            <a:normAutofit/>
          </a:bodyPr>
          <a:lstStyle/>
          <a:p>
            <a:r>
              <a:rPr lang="en-US" u="sng" dirty="0">
                <a:effectLst>
                  <a:outerShdw blurRad="38100" dist="38100" dir="2700000" algn="tl">
                    <a:srgbClr val="000000">
                      <a:alpha val="43137"/>
                    </a:srgbClr>
                  </a:outerShdw>
                </a:effectLst>
                <a:latin typeface="Algerian" panose="04020705040A02060702" pitchFamily="82" charset="0"/>
              </a:rPr>
              <a:t>PROBLEM DEFINITION</a:t>
            </a:r>
            <a:endParaRPr lang="en-IN" u="sng" dirty="0">
              <a:effectLst>
                <a:outerShdw blurRad="38100" dist="38100" dir="2700000" algn="tl">
                  <a:srgbClr val="000000">
                    <a:alpha val="43137"/>
                  </a:srgbClr>
                </a:outerShdw>
              </a:effectLst>
              <a:latin typeface="Algerian" panose="04020705040A02060702" pitchFamily="82" charset="0"/>
            </a:endParaRPr>
          </a:p>
        </p:txBody>
      </p:sp>
      <p:sp>
        <p:nvSpPr>
          <p:cNvPr id="3" name="Subtitle 2">
            <a:extLst>
              <a:ext uri="{FF2B5EF4-FFF2-40B4-BE49-F238E27FC236}">
                <a16:creationId xmlns:a16="http://schemas.microsoft.com/office/drawing/2014/main" id="{45318E61-42E5-497B-B68B-1FD953043C2F}"/>
              </a:ext>
            </a:extLst>
          </p:cNvPr>
          <p:cNvSpPr>
            <a:spLocks noGrp="1"/>
          </p:cNvSpPr>
          <p:nvPr>
            <p:ph type="subTitle" idx="1"/>
          </p:nvPr>
        </p:nvSpPr>
        <p:spPr>
          <a:xfrm>
            <a:off x="725010" y="1561084"/>
            <a:ext cx="10741980" cy="5001642"/>
          </a:xfrm>
        </p:spPr>
        <p:txBody>
          <a:bodyPr>
            <a:normAutofit/>
          </a:bodyPr>
          <a:lstStyle/>
          <a:p>
            <a:pPr marL="342900" indent="-342900" algn="just">
              <a:buFont typeface="Arial" panose="020B0604020202020204" pitchFamily="34" charset="0"/>
              <a:buChar char="•"/>
            </a:pPr>
            <a:r>
              <a:rPr lang="en-US" b="1" dirty="0">
                <a:solidFill>
                  <a:schemeClr val="tx1"/>
                </a:solidFill>
              </a:rPr>
              <a:t>Tic-Tac-Toe is a very popular and is fairly simple by itself. It is actually a two player game .In this game ,there is a board with n*n squares. It is generally played in 3*3 squares .</a:t>
            </a:r>
          </a:p>
          <a:p>
            <a:pPr marL="342900" indent="-342900" algn="just">
              <a:buFont typeface="Arial" panose="020B0604020202020204" pitchFamily="34" charset="0"/>
              <a:buChar char="•"/>
            </a:pPr>
            <a:endParaRPr lang="en-US" b="1" dirty="0">
              <a:solidFill>
                <a:schemeClr val="tx1"/>
              </a:solidFill>
            </a:endParaRPr>
          </a:p>
          <a:p>
            <a:pPr marL="342900" indent="-342900" algn="just">
              <a:buFont typeface="Arial" panose="020B0604020202020204" pitchFamily="34" charset="0"/>
              <a:buChar char="•"/>
            </a:pPr>
            <a:r>
              <a:rPr lang="en-US" b="1" dirty="0">
                <a:solidFill>
                  <a:schemeClr val="tx1"/>
                </a:solidFill>
              </a:rPr>
              <a:t> The goal of Tic-Tac-Toe is to be one of the players to get three same symbols in a row - horizontally ,vertically or diagonally – on a 3*3 grid.</a:t>
            </a:r>
          </a:p>
          <a:p>
            <a:pPr marL="342900" indent="-342900" algn="just">
              <a:buFont typeface="Arial" panose="020B0604020202020204" pitchFamily="34" charset="0"/>
              <a:buChar char="•"/>
            </a:pPr>
            <a:endParaRPr lang="en-US" b="1" dirty="0">
              <a:solidFill>
                <a:schemeClr val="tx1"/>
              </a:solidFill>
            </a:endParaRPr>
          </a:p>
          <a:p>
            <a:pPr marL="342900" indent="-342900" algn="just">
              <a:buFont typeface="Arial" panose="020B0604020202020204" pitchFamily="34" charset="0"/>
              <a:buChar char="•"/>
            </a:pPr>
            <a:r>
              <a:rPr lang="en-IN" b="1" dirty="0">
                <a:solidFill>
                  <a:schemeClr val="tx1"/>
                </a:solidFill>
              </a:rPr>
              <a:t>This game uses board to control players . In each turn player enter a number and choose a move.</a:t>
            </a:r>
          </a:p>
          <a:p>
            <a:pPr marL="342900" indent="-342900" algn="just">
              <a:buFont typeface="Arial" panose="020B0604020202020204" pitchFamily="34" charset="0"/>
              <a:buChar char="•"/>
            </a:pPr>
            <a:endParaRPr lang="en-IN" b="1" dirty="0">
              <a:solidFill>
                <a:schemeClr val="tx1"/>
              </a:solidFill>
            </a:endParaRPr>
          </a:p>
          <a:p>
            <a:pPr marL="342900" indent="-342900" algn="just">
              <a:buFont typeface="Arial" panose="020B0604020202020204" pitchFamily="34" charset="0"/>
              <a:buChar char="•"/>
            </a:pPr>
            <a:r>
              <a:rPr lang="en-IN" b="1" dirty="0">
                <a:solidFill>
                  <a:schemeClr val="tx1"/>
                </a:solidFill>
              </a:rPr>
              <a:t>Simply programming assumes that player one always moves first and uses X’s. player two moves at 2</a:t>
            </a:r>
            <a:r>
              <a:rPr lang="en-IN" b="1" baseline="30000" dirty="0">
                <a:solidFill>
                  <a:schemeClr val="tx1"/>
                </a:solidFill>
              </a:rPr>
              <a:t>nd</a:t>
            </a:r>
            <a:r>
              <a:rPr lang="en-IN" b="1" dirty="0">
                <a:solidFill>
                  <a:schemeClr val="tx1"/>
                </a:solidFill>
              </a:rPr>
              <a:t> position and uses O’s.</a:t>
            </a:r>
          </a:p>
        </p:txBody>
      </p:sp>
    </p:spTree>
    <p:extLst>
      <p:ext uri="{BB962C8B-B14F-4D97-AF65-F5344CB8AC3E}">
        <p14:creationId xmlns:p14="http://schemas.microsoft.com/office/powerpoint/2010/main" val="337208273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extLst>
              <a:ext uri="{BEBA8EAE-BF5A-486C-A8C5-ECC9F3942E4B}">
                <a14:imgProps xmlns:a14="http://schemas.microsoft.com/office/drawing/2010/main">
                  <a14:imgLayer r:embed="rId3">
                    <a14:imgEffect>
                      <a14:colorTemperature colorTemp="11500"/>
                    </a14:imgEffect>
                    <a14:imgEffect>
                      <a14:saturation sat="72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073" name="Rectangle 1">
            <a:extLst>
              <a:ext uri="{FF2B5EF4-FFF2-40B4-BE49-F238E27FC236}">
                <a16:creationId xmlns:a16="http://schemas.microsoft.com/office/drawing/2014/main" id="{1F776314-517E-4B1C-94BB-32DE67DCA8FB}"/>
              </a:ext>
            </a:extLst>
          </p:cNvPr>
          <p:cNvSpPr>
            <a:spLocks noGrp="1" noChangeArrowheads="1"/>
          </p:cNvSpPr>
          <p:nvPr>
            <p:ph type="title"/>
          </p:nvPr>
        </p:nvSpPr>
        <p:spPr>
          <a:xfrm>
            <a:off x="247650" y="-725649"/>
            <a:ext cx="11649075" cy="4240374"/>
          </a:xfrm>
          <a:effectLst>
            <a:glow>
              <a:schemeClr val="accent1">
                <a:alpha val="40000"/>
              </a:schemeClr>
            </a:glow>
          </a:effectLst>
        </p:spPr>
        <p:txBody>
          <a:bodyPr>
            <a:normAutofit fontScale="90000"/>
          </a:bodyPr>
          <a:lstStyle/>
          <a:p>
            <a:pPr>
              <a:lnSpc>
                <a:spcPct val="100000"/>
              </a:lnSpc>
            </a:pPr>
            <a:r>
              <a:rPr lang="en-US" altLang="en-US" sz="3200" b="1" dirty="0"/>
              <a:t>                                </a:t>
            </a:r>
            <a:br>
              <a:rPr lang="en-US" altLang="en-US" sz="3200" b="1" dirty="0"/>
            </a:br>
            <a:br>
              <a:rPr lang="en-US" altLang="en-US" sz="3200" b="1" dirty="0"/>
            </a:br>
            <a:br>
              <a:rPr lang="en-US" altLang="en-US" sz="3200" b="1" dirty="0"/>
            </a:br>
            <a:br>
              <a:rPr lang="en-US" altLang="en-US" sz="3200" b="1" dirty="0"/>
            </a:br>
            <a:r>
              <a:rPr lang="en-US" altLang="en-US" sz="3200" b="1" dirty="0">
                <a:solidFill>
                  <a:schemeClr val="bg1">
                    <a:lumMod val="95000"/>
                    <a:lumOff val="5000"/>
                  </a:schemeClr>
                </a:solidFill>
              </a:rPr>
              <a:t>                           </a:t>
            </a:r>
            <a:r>
              <a:rPr lang="en-US" altLang="en-US" sz="6700" u="sng" dirty="0">
                <a:solidFill>
                  <a:schemeClr val="bg1">
                    <a:lumMod val="95000"/>
                    <a:lumOff val="5000"/>
                  </a:schemeClr>
                </a:solidFill>
                <a:effectLst>
                  <a:outerShdw blurRad="38100" dist="38100" dir="2700000" algn="tl">
                    <a:srgbClr val="000000">
                      <a:alpha val="43137"/>
                    </a:srgbClr>
                  </a:outerShdw>
                </a:effectLst>
                <a:latin typeface="Algerian" panose="04020705040A02060702" pitchFamily="82" charset="0"/>
              </a:rPr>
              <a:t>decomposition</a:t>
            </a:r>
            <a:br>
              <a:rPr lang="en-US" altLang="en-US" sz="3200" b="1" dirty="0"/>
            </a:br>
            <a:br>
              <a:rPr lang="en-US" altLang="en-US" sz="3200" b="1" dirty="0"/>
            </a:br>
            <a:r>
              <a:rPr lang="en-US" altLang="en-US" sz="3200" b="1" dirty="0">
                <a:solidFill>
                  <a:srgbClr val="FFC000"/>
                </a:solidFill>
              </a:rPr>
              <a:t>    THE PROBLEM CAN BE DECOMPOSED INTO 3 MAJOR                 </a:t>
            </a:r>
            <a:br>
              <a:rPr lang="en-US" altLang="en-US" sz="3200" b="1" dirty="0">
                <a:solidFill>
                  <a:srgbClr val="FFC000"/>
                </a:solidFill>
              </a:rPr>
            </a:br>
            <a:r>
              <a:rPr lang="en-US" altLang="en-US" b="1" dirty="0">
                <a:solidFill>
                  <a:srgbClr val="FFC000"/>
                </a:solidFill>
              </a:rPr>
              <a:t>    </a:t>
            </a:r>
            <a:r>
              <a:rPr lang="en-US" altLang="en-US" sz="3200" b="1" dirty="0">
                <a:solidFill>
                  <a:srgbClr val="FFC000"/>
                </a:solidFill>
              </a:rPr>
              <a:t>CATEGORIES</a:t>
            </a:r>
            <a:br>
              <a:rPr lang="en-US" altLang="en-US" sz="2800" dirty="0"/>
            </a:br>
            <a:br>
              <a:rPr lang="en-US" altLang="en-US" sz="2500" dirty="0"/>
            </a:br>
            <a:r>
              <a:rPr lang="en-US" altLang="en-US" sz="2400" b="1" dirty="0"/>
              <a:t>      </a:t>
            </a:r>
            <a:r>
              <a:rPr lang="en-US" altLang="en-US" sz="2400" b="1" dirty="0">
                <a:solidFill>
                  <a:schemeClr val="tx1"/>
                </a:solidFill>
              </a:rPr>
              <a:t>1) </a:t>
            </a:r>
            <a:r>
              <a:rPr lang="en-US" altLang="en-US" sz="2700" b="1" dirty="0">
                <a:solidFill>
                  <a:schemeClr val="tx1"/>
                </a:solidFill>
              </a:rPr>
              <a:t>DESIGNING USER INTERFACE</a:t>
            </a:r>
            <a:br>
              <a:rPr lang="en-US" altLang="en-US" sz="2700" b="1" dirty="0">
                <a:solidFill>
                  <a:schemeClr val="tx1"/>
                </a:solidFill>
              </a:rPr>
            </a:br>
            <a:r>
              <a:rPr lang="en-US" altLang="en-US" sz="2700" b="1" dirty="0">
                <a:solidFill>
                  <a:schemeClr val="tx1"/>
                </a:solidFill>
              </a:rPr>
              <a:t>     2) </a:t>
            </a:r>
            <a:r>
              <a:rPr lang="en-US" altLang="en-US" sz="2600" b="1" dirty="0">
                <a:solidFill>
                  <a:schemeClr val="tx1"/>
                </a:solidFill>
                <a:sym typeface="Helvetica Neue" charset="0"/>
              </a:rPr>
              <a:t>UDERSTANDING</a:t>
            </a:r>
            <a:r>
              <a:rPr lang="en-US" altLang="en-US" sz="2800" b="1" dirty="0">
                <a:solidFill>
                  <a:schemeClr val="tx1"/>
                </a:solidFill>
                <a:sym typeface="Helvetica Neue" charset="0"/>
              </a:rPr>
              <a:t> THE WORKING OF GAME</a:t>
            </a:r>
            <a:br>
              <a:rPr lang="en-US" altLang="en-US" sz="2800" b="1" dirty="0">
                <a:solidFill>
                  <a:schemeClr val="tx1"/>
                </a:solidFill>
                <a:sym typeface="Helvetica Neue" charset="0"/>
              </a:rPr>
            </a:br>
            <a:r>
              <a:rPr lang="en-US" altLang="en-US" sz="2800" b="1" dirty="0">
                <a:solidFill>
                  <a:schemeClr val="tx1"/>
                </a:solidFill>
                <a:sym typeface="Helvetica Neue" charset="0"/>
              </a:rPr>
              <a:t>     3) FEATURES FOR EASY FUNCTIONING</a:t>
            </a:r>
            <a:br>
              <a:rPr lang="en-US" altLang="en-US" sz="2500" dirty="0">
                <a:latin typeface="Helvetica Neue" charset="0"/>
                <a:ea typeface="Helvetica Neue" charset="0"/>
                <a:cs typeface="Helvetica Neue" charset="0"/>
                <a:sym typeface="Helvetica Neue" charset="0"/>
              </a:rPr>
            </a:br>
            <a:endParaRPr lang="en-US" altLang="en-US" sz="2500" dirty="0"/>
          </a:p>
        </p:txBody>
      </p:sp>
      <p:pic>
        <p:nvPicPr>
          <p:cNvPr id="3074" name="Picture 2">
            <a:extLst>
              <a:ext uri="{FF2B5EF4-FFF2-40B4-BE49-F238E27FC236}">
                <a16:creationId xmlns:a16="http://schemas.microsoft.com/office/drawing/2014/main" id="{E81D8E2D-F193-4789-8C59-326C616A434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51863" y="4670424"/>
            <a:ext cx="2759869" cy="15279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a:extLst>
              <a:ext uri="{FF2B5EF4-FFF2-40B4-BE49-F238E27FC236}">
                <a16:creationId xmlns:a16="http://schemas.microsoft.com/office/drawing/2014/main" id="{6B8447D4-0B50-4BD9-92AE-BCB62F30D02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1621" y="5000624"/>
            <a:ext cx="2760663" cy="1197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6" name="Picture 4">
            <a:extLst>
              <a:ext uri="{FF2B5EF4-FFF2-40B4-BE49-F238E27FC236}">
                <a16:creationId xmlns:a16="http://schemas.microsoft.com/office/drawing/2014/main" id="{E5A394EA-0131-4B9E-80D5-67BD3306081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05748" y="4265613"/>
            <a:ext cx="2580504" cy="1932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a:extLst>
              <a:ext uri="{FF2B5EF4-FFF2-40B4-BE49-F238E27FC236}">
                <a16:creationId xmlns:a16="http://schemas.microsoft.com/office/drawing/2014/main" id="{50FE75AB-7905-4888-B6EF-A7D11560F19E}"/>
              </a:ext>
            </a:extLst>
          </p:cNvPr>
          <p:cNvSpPr txBox="1"/>
          <p:nvPr/>
        </p:nvSpPr>
        <p:spPr>
          <a:xfrm>
            <a:off x="1853802" y="6198393"/>
            <a:ext cx="876300" cy="369332"/>
          </a:xfrm>
          <a:prstGeom prst="rect">
            <a:avLst/>
          </a:prstGeom>
          <a:noFill/>
        </p:spPr>
        <p:txBody>
          <a:bodyPr wrap="square" rtlCol="0">
            <a:spAutoFit/>
          </a:bodyPr>
          <a:lstStyle/>
          <a:p>
            <a:r>
              <a:rPr lang="en-US" dirty="0"/>
              <a:t>Fig(1)</a:t>
            </a:r>
            <a:endParaRPr lang="en-IN" dirty="0"/>
          </a:p>
        </p:txBody>
      </p:sp>
      <p:sp>
        <p:nvSpPr>
          <p:cNvPr id="3" name="TextBox 2">
            <a:extLst>
              <a:ext uri="{FF2B5EF4-FFF2-40B4-BE49-F238E27FC236}">
                <a16:creationId xmlns:a16="http://schemas.microsoft.com/office/drawing/2014/main" id="{5E11F4A2-3897-4E23-AAD8-6E0A46AF4AA6}"/>
              </a:ext>
            </a:extLst>
          </p:cNvPr>
          <p:cNvSpPr txBox="1"/>
          <p:nvPr/>
        </p:nvSpPr>
        <p:spPr>
          <a:xfrm>
            <a:off x="5716389" y="6198393"/>
            <a:ext cx="866775" cy="369332"/>
          </a:xfrm>
          <a:prstGeom prst="rect">
            <a:avLst/>
          </a:prstGeom>
          <a:noFill/>
        </p:spPr>
        <p:txBody>
          <a:bodyPr wrap="square" rtlCol="0">
            <a:spAutoFit/>
          </a:bodyPr>
          <a:lstStyle/>
          <a:p>
            <a:r>
              <a:rPr lang="en-US" dirty="0"/>
              <a:t>Fig(2)</a:t>
            </a:r>
            <a:endParaRPr lang="en-IN" dirty="0"/>
          </a:p>
        </p:txBody>
      </p:sp>
      <p:sp>
        <p:nvSpPr>
          <p:cNvPr id="4" name="TextBox 3">
            <a:extLst>
              <a:ext uri="{FF2B5EF4-FFF2-40B4-BE49-F238E27FC236}">
                <a16:creationId xmlns:a16="http://schemas.microsoft.com/office/drawing/2014/main" id="{D8524A73-CA3C-424E-B9A2-565002EA26F3}"/>
              </a:ext>
            </a:extLst>
          </p:cNvPr>
          <p:cNvSpPr txBox="1"/>
          <p:nvPr/>
        </p:nvSpPr>
        <p:spPr>
          <a:xfrm>
            <a:off x="9677400" y="6203393"/>
            <a:ext cx="866775" cy="369332"/>
          </a:xfrm>
          <a:prstGeom prst="rect">
            <a:avLst/>
          </a:prstGeom>
          <a:noFill/>
        </p:spPr>
        <p:txBody>
          <a:bodyPr wrap="square" rtlCol="0">
            <a:spAutoFit/>
          </a:bodyPr>
          <a:lstStyle/>
          <a:p>
            <a:r>
              <a:rPr lang="en-US" dirty="0"/>
              <a:t>Fig(3)</a:t>
            </a:r>
            <a:endParaRPr lang="en-IN" dirty="0"/>
          </a:p>
        </p:txBody>
      </p:sp>
    </p:spTree>
    <p:extLst>
      <p:ext uri="{BB962C8B-B14F-4D97-AF65-F5344CB8AC3E}">
        <p14:creationId xmlns:p14="http://schemas.microsoft.com/office/powerpoint/2010/main" val="41846105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3"/>
                                        </p:tgtEl>
                                        <p:attrNameLst>
                                          <p:attrName>style.visibility</p:attrName>
                                        </p:attrNameLst>
                                      </p:cBhvr>
                                      <p:to>
                                        <p:strVal val="visible"/>
                                      </p:to>
                                    </p:set>
                                    <p:anim calcmode="lin" valueType="num">
                                      <p:cBhvr additive="base">
                                        <p:cTn id="7" dur="500" fill="hold"/>
                                        <p:tgtEl>
                                          <p:spTgt spid="3073"/>
                                        </p:tgtEl>
                                        <p:attrNameLst>
                                          <p:attrName>ppt_x</p:attrName>
                                        </p:attrNameLst>
                                      </p:cBhvr>
                                      <p:tavLst>
                                        <p:tav tm="0">
                                          <p:val>
                                            <p:strVal val="#ppt_x"/>
                                          </p:val>
                                        </p:tav>
                                        <p:tav tm="100000">
                                          <p:val>
                                            <p:strVal val="#ppt_x"/>
                                          </p:val>
                                        </p:tav>
                                      </p:tavLst>
                                    </p:anim>
                                    <p:anim calcmode="lin" valueType="num">
                                      <p:cBhvr additive="base">
                                        <p:cTn id="8" dur="500" fill="hold"/>
                                        <p:tgtEl>
                                          <p:spTgt spid="30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extLst>
              <a:ext uri="{BEBA8EAE-BF5A-486C-A8C5-ECC9F3942E4B}">
                <a14:imgProps xmlns:a14="http://schemas.microsoft.com/office/drawing/2010/main">
                  <a14:imgLayer r:embed="rId3">
                    <a14:imgEffect>
                      <a14:colorTemperature colorTemp="115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C301C795-F8CB-431D-8246-2AF2EA312876}"/>
              </a:ext>
            </a:extLst>
          </p:cNvPr>
          <p:cNvSpPr>
            <a:spLocks noGrp="1" noChangeArrowheads="1"/>
          </p:cNvSpPr>
          <p:nvPr>
            <p:ph type="subTitle" idx="1"/>
          </p:nvPr>
        </p:nvSpPr>
        <p:spPr>
          <a:xfrm>
            <a:off x="671512" y="332728"/>
            <a:ext cx="10848975" cy="6037263"/>
          </a:xfrm>
        </p:spPr>
        <p:txBody>
          <a:bodyPr anchor="t">
            <a:normAutofit fontScale="92500"/>
          </a:bodyPr>
          <a:lstStyle/>
          <a:p>
            <a:pPr algn="l" defTabSz="177800">
              <a:spcBef>
                <a:spcPct val="0"/>
              </a:spcBef>
            </a:pPr>
            <a:r>
              <a:rPr lang="en-US" altLang="en-US" sz="3500" b="1" dirty="0">
                <a:solidFill>
                  <a:schemeClr val="bg1">
                    <a:lumMod val="95000"/>
                    <a:lumOff val="5000"/>
                  </a:schemeClr>
                </a:solidFill>
                <a:latin typeface="Helvetica Neue" charset="0"/>
                <a:ea typeface="Helvetica Neue" charset="0"/>
                <a:cs typeface="Helvetica Neue" charset="0"/>
                <a:sym typeface="Helvetica Neue" charset="0"/>
              </a:rPr>
              <a:t>DESIGNING USER INTERFACE</a:t>
            </a:r>
          </a:p>
          <a:p>
            <a:pPr marL="342900" indent="-342900" algn="l" defTabSz="177800">
              <a:lnSpc>
                <a:spcPct val="150000"/>
              </a:lnSpc>
              <a:spcBef>
                <a:spcPct val="0"/>
              </a:spcBef>
              <a:buFont typeface="Arial" panose="020B0604020202020204" pitchFamily="34" charset="0"/>
              <a:buChar char="•"/>
            </a:pPr>
            <a:r>
              <a:rPr lang="en-US" altLang="en-US" sz="2100" b="1" dirty="0">
                <a:solidFill>
                  <a:schemeClr val="tx1"/>
                </a:solidFill>
                <a:ea typeface="Helvetica Neue" charset="0"/>
                <a:cs typeface="Helvetica Neue" charset="0"/>
                <a:sym typeface="Helvetica Neue" charset="0"/>
              </a:rPr>
              <a:t>A background providing a backdrop for </a:t>
            </a:r>
            <a:r>
              <a:rPr lang="en-US" altLang="en-US" sz="2100" b="1">
                <a:solidFill>
                  <a:schemeClr val="tx1"/>
                </a:solidFill>
                <a:ea typeface="Helvetica Neue" charset="0"/>
                <a:cs typeface="Helvetica Neue" charset="0"/>
                <a:sym typeface="Helvetica Neue" charset="0"/>
              </a:rPr>
              <a:t>the entire </a:t>
            </a:r>
            <a:r>
              <a:rPr lang="en-US" altLang="en-US" sz="2100" b="1" dirty="0">
                <a:solidFill>
                  <a:schemeClr val="tx1"/>
                </a:solidFill>
                <a:ea typeface="Helvetica Neue" charset="0"/>
                <a:cs typeface="Helvetica Neue" charset="0"/>
                <a:sym typeface="Helvetica Neue" charset="0"/>
              </a:rPr>
              <a:t>game.</a:t>
            </a:r>
          </a:p>
          <a:p>
            <a:pPr marL="342900" indent="-342900" algn="l" defTabSz="177800">
              <a:lnSpc>
                <a:spcPct val="150000"/>
              </a:lnSpc>
              <a:spcBef>
                <a:spcPct val="0"/>
              </a:spcBef>
              <a:buFont typeface="Arial" panose="020B0604020202020204" pitchFamily="34" charset="0"/>
              <a:buChar char="•"/>
            </a:pPr>
            <a:r>
              <a:rPr lang="en-US" altLang="en-US" sz="2100" b="1" dirty="0">
                <a:solidFill>
                  <a:schemeClr val="tx1"/>
                </a:solidFill>
                <a:ea typeface="Helvetica Neue" charset="0"/>
                <a:cs typeface="Helvetica Neue" charset="0"/>
                <a:sym typeface="Helvetica Neue" charset="0"/>
              </a:rPr>
              <a:t>An element that will be our game board.</a:t>
            </a:r>
          </a:p>
          <a:p>
            <a:pPr marL="342900" indent="-342900" algn="l" defTabSz="177800">
              <a:lnSpc>
                <a:spcPct val="150000"/>
              </a:lnSpc>
              <a:spcBef>
                <a:spcPct val="0"/>
              </a:spcBef>
              <a:buFont typeface="Arial" panose="020B0604020202020204" pitchFamily="34" charset="0"/>
              <a:buChar char="•"/>
            </a:pPr>
            <a:r>
              <a:rPr lang="en-US" altLang="en-US" sz="2100" b="1" dirty="0">
                <a:solidFill>
                  <a:schemeClr val="tx1"/>
                </a:solidFill>
                <a:ea typeface="Helvetica Neue" charset="0"/>
                <a:cs typeface="Helvetica Neue" charset="0"/>
                <a:sym typeface="Helvetica Neue" charset="0"/>
              </a:rPr>
              <a:t>An element, or set of elements, that breaks the game board up into nine areas in an even grid.</a:t>
            </a:r>
          </a:p>
          <a:p>
            <a:pPr marL="342900" indent="-342900" algn="l" defTabSz="177800">
              <a:lnSpc>
                <a:spcPct val="150000"/>
              </a:lnSpc>
              <a:spcBef>
                <a:spcPct val="0"/>
              </a:spcBef>
              <a:buFont typeface="Arial" panose="020B0604020202020204" pitchFamily="34" charset="0"/>
              <a:buChar char="•"/>
            </a:pPr>
            <a:r>
              <a:rPr lang="en-US" altLang="en-US" sz="2100" b="1" dirty="0">
                <a:solidFill>
                  <a:schemeClr val="tx1"/>
                </a:solidFill>
                <a:ea typeface="Helvetica Neue" charset="0"/>
                <a:cs typeface="Helvetica Neue" charset="0"/>
                <a:sym typeface="Helvetica Neue" charset="0"/>
              </a:rPr>
              <a:t>Nine tiles that can be assigned either an "X" or and "O", but once assigned these values will persist and not be changeable by the players - either the current player or the opponent.</a:t>
            </a:r>
          </a:p>
          <a:p>
            <a:pPr marL="342900" indent="-342900" algn="l" defTabSz="177800">
              <a:lnSpc>
                <a:spcPct val="150000"/>
              </a:lnSpc>
              <a:spcBef>
                <a:spcPct val="0"/>
              </a:spcBef>
              <a:buFont typeface="Arial" panose="020B0604020202020204" pitchFamily="34" charset="0"/>
              <a:buChar char="•"/>
            </a:pPr>
            <a:r>
              <a:rPr lang="en-US" altLang="en-US" sz="2100" b="1" dirty="0">
                <a:solidFill>
                  <a:schemeClr val="tx1"/>
                </a:solidFill>
                <a:ea typeface="Helvetica Neue" charset="0"/>
                <a:cs typeface="Helvetica Neue" charset="0"/>
                <a:sym typeface="Helvetica Neue" charset="0"/>
              </a:rPr>
              <a:t>A display to represent the win and the number of wins for each player.</a:t>
            </a:r>
          </a:p>
          <a:p>
            <a:pPr algn="l" defTabSz="177800">
              <a:spcBef>
                <a:spcPct val="0"/>
              </a:spcBef>
            </a:pPr>
            <a:endParaRPr lang="en-US" altLang="en-US" sz="2750" b="1" dirty="0">
              <a:solidFill>
                <a:srgbClr val="00ECE1"/>
              </a:solidFill>
              <a:latin typeface="Helvetica Neue" charset="0"/>
              <a:ea typeface="Helvetica Neue" charset="0"/>
              <a:cs typeface="Helvetica Neue" charset="0"/>
              <a:sym typeface="Helvetica Neue" charset="0"/>
            </a:endParaRPr>
          </a:p>
          <a:p>
            <a:pPr algn="l" defTabSz="177800">
              <a:spcBef>
                <a:spcPct val="0"/>
              </a:spcBef>
            </a:pPr>
            <a:r>
              <a:rPr lang="en-US" altLang="en-US" sz="3500" b="1" dirty="0">
                <a:solidFill>
                  <a:schemeClr val="bg1"/>
                </a:solidFill>
                <a:latin typeface="Helvetica Neue" charset="0"/>
                <a:ea typeface="Helvetica Neue" charset="0"/>
                <a:cs typeface="Helvetica Neue" charset="0"/>
                <a:sym typeface="Helvetica Neue" charset="0"/>
              </a:rPr>
              <a:t>UNDERSTANDING THE WORKING OF GAME</a:t>
            </a:r>
          </a:p>
          <a:p>
            <a:pPr marL="342900" indent="-342900" algn="l" defTabSz="177800">
              <a:lnSpc>
                <a:spcPct val="150000"/>
              </a:lnSpc>
              <a:spcBef>
                <a:spcPct val="0"/>
              </a:spcBef>
              <a:buFont typeface="Arial" panose="020B0604020202020204" pitchFamily="34" charset="0"/>
              <a:buChar char="•"/>
            </a:pPr>
            <a:r>
              <a:rPr lang="en-US" altLang="en-US" sz="2100" b="1" dirty="0">
                <a:solidFill>
                  <a:schemeClr val="tx1"/>
                </a:solidFill>
                <a:ea typeface="Helvetica Neue" charset="0"/>
                <a:cs typeface="Helvetica Neue" charset="0"/>
                <a:sym typeface="Helvetica Neue" charset="0"/>
              </a:rPr>
              <a:t>Logic to change sides when a player takes their turn.</a:t>
            </a:r>
          </a:p>
          <a:p>
            <a:pPr marL="342900" indent="-342900" algn="l" defTabSz="177800">
              <a:lnSpc>
                <a:spcPct val="150000"/>
              </a:lnSpc>
              <a:spcBef>
                <a:spcPct val="0"/>
              </a:spcBef>
              <a:buFont typeface="Arial" panose="020B0604020202020204" pitchFamily="34" charset="0"/>
              <a:buChar char="•"/>
            </a:pPr>
            <a:r>
              <a:rPr lang="en-US" altLang="en-US" sz="2100" b="1" dirty="0">
                <a:solidFill>
                  <a:schemeClr val="tx1"/>
                </a:solidFill>
                <a:ea typeface="Helvetica Neue" charset="0"/>
                <a:cs typeface="Helvetica Neue" charset="0"/>
                <a:sym typeface="Helvetica Neue" charset="0"/>
              </a:rPr>
              <a:t>A program to understand what are the formations that represents win.</a:t>
            </a:r>
          </a:p>
        </p:txBody>
      </p:sp>
    </p:spTree>
    <p:extLst>
      <p:ext uri="{BB962C8B-B14F-4D97-AF65-F5344CB8AC3E}">
        <p14:creationId xmlns:p14="http://schemas.microsoft.com/office/powerpoint/2010/main" val="53935589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t="-30000" b="-30000"/>
          </a:stretch>
        </a:blipFill>
        <a:effectLst/>
      </p:bgPr>
    </p:bg>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28265A26-3E29-4D5F-BE59-B2ABCCC6607E}"/>
              </a:ext>
            </a:extLst>
          </p:cNvPr>
          <p:cNvSpPr>
            <a:spLocks noGrp="1" noChangeArrowheads="1"/>
          </p:cNvSpPr>
          <p:nvPr>
            <p:ph type="subTitle" idx="1"/>
          </p:nvPr>
        </p:nvSpPr>
        <p:spPr>
          <a:xfrm>
            <a:off x="573463" y="395340"/>
            <a:ext cx="10663237" cy="5886450"/>
          </a:xfrm>
        </p:spPr>
        <p:txBody>
          <a:bodyPr anchor="t">
            <a:normAutofit fontScale="92500" lnSpcReduction="20000"/>
          </a:bodyPr>
          <a:lstStyle/>
          <a:p>
            <a:pPr marL="342900" indent="-342900" algn="l" defTabSz="177800">
              <a:lnSpc>
                <a:spcPct val="150000"/>
              </a:lnSpc>
              <a:spcBef>
                <a:spcPct val="0"/>
              </a:spcBef>
              <a:buFont typeface="Arial" panose="020B0604020202020204" pitchFamily="34" charset="0"/>
              <a:buChar char="•"/>
            </a:pPr>
            <a:r>
              <a:rPr lang="en-US" altLang="en-US" sz="2200" b="1" dirty="0">
                <a:solidFill>
                  <a:schemeClr val="tx1"/>
                </a:solidFill>
                <a:ea typeface="Helvetica Neue" charset="0"/>
                <a:cs typeface="Helvetica Neue" charset="0"/>
                <a:sym typeface="Helvetica Neue" charset="0"/>
              </a:rPr>
              <a:t>Logic to check for a "Win" condition, allowing for draws where no one wins.</a:t>
            </a:r>
          </a:p>
          <a:p>
            <a:pPr marL="342900" indent="-342900" algn="l" defTabSz="177800">
              <a:lnSpc>
                <a:spcPct val="150000"/>
              </a:lnSpc>
              <a:spcBef>
                <a:spcPct val="0"/>
              </a:spcBef>
              <a:buFont typeface="Arial" panose="020B0604020202020204" pitchFamily="34" charset="0"/>
              <a:buChar char="•"/>
            </a:pPr>
            <a:r>
              <a:rPr lang="en-US" altLang="en-US" sz="2200" b="1" dirty="0">
                <a:solidFill>
                  <a:schemeClr val="tx1"/>
                </a:solidFill>
                <a:ea typeface="Helvetica Neue" charset="0"/>
                <a:cs typeface="Helvetica Neue" charset="0"/>
                <a:sym typeface="Helvetica Neue" charset="0"/>
              </a:rPr>
              <a:t>Displaying who the winner is when the game is over.</a:t>
            </a:r>
          </a:p>
          <a:p>
            <a:pPr algn="l" defTabSz="177800">
              <a:lnSpc>
                <a:spcPct val="150000"/>
              </a:lnSpc>
              <a:spcBef>
                <a:spcPct val="0"/>
              </a:spcBef>
            </a:pPr>
            <a:endParaRPr lang="en-US" altLang="en-US" sz="2100" dirty="0">
              <a:solidFill>
                <a:srgbClr val="FFFF00"/>
              </a:solidFill>
              <a:latin typeface="Helvetica Neue" charset="0"/>
              <a:ea typeface="Helvetica Neue" charset="0"/>
              <a:cs typeface="Helvetica Neue" charset="0"/>
              <a:sym typeface="Helvetica Neue" charset="0"/>
            </a:endParaRPr>
          </a:p>
          <a:p>
            <a:pPr algn="l" defTabSz="177800">
              <a:spcBef>
                <a:spcPct val="0"/>
              </a:spcBef>
            </a:pPr>
            <a:r>
              <a:rPr lang="en-US" altLang="en-US" sz="2750" b="1" dirty="0">
                <a:solidFill>
                  <a:schemeClr val="bg1">
                    <a:lumMod val="95000"/>
                    <a:lumOff val="5000"/>
                  </a:schemeClr>
                </a:solidFill>
                <a:latin typeface="Helvetica Neue" charset="0"/>
                <a:ea typeface="Helvetica Neue" charset="0"/>
                <a:cs typeface="Helvetica Neue" charset="0"/>
                <a:sym typeface="Helvetica Neue" charset="0"/>
              </a:rPr>
              <a:t>FEATURES FOR EASY FUNCTIONING</a:t>
            </a:r>
            <a:endParaRPr lang="en-US" altLang="en-US" sz="2350" dirty="0">
              <a:solidFill>
                <a:schemeClr val="bg1">
                  <a:lumMod val="95000"/>
                  <a:lumOff val="5000"/>
                </a:schemeClr>
              </a:solidFill>
              <a:latin typeface="Helvetica Neue" charset="0"/>
              <a:ea typeface="Helvetica Neue" charset="0"/>
              <a:cs typeface="Helvetica Neue" charset="0"/>
              <a:sym typeface="Helvetica Neue" charset="0"/>
            </a:endParaRPr>
          </a:p>
          <a:p>
            <a:pPr marL="342900" indent="-342900" algn="l" defTabSz="177800">
              <a:lnSpc>
                <a:spcPct val="150000"/>
              </a:lnSpc>
              <a:spcBef>
                <a:spcPct val="0"/>
              </a:spcBef>
              <a:buFont typeface="Arial" panose="020B0604020202020204" pitchFamily="34" charset="0"/>
              <a:buChar char="•"/>
            </a:pPr>
            <a:r>
              <a:rPr lang="en-US" altLang="en-US" sz="2200" b="1" dirty="0">
                <a:solidFill>
                  <a:schemeClr val="tx1"/>
                </a:solidFill>
                <a:ea typeface="Helvetica Neue" charset="0"/>
                <a:cs typeface="Helvetica Neue" charset="0"/>
                <a:sym typeface="Helvetica Neue" charset="0"/>
              </a:rPr>
              <a:t>A way to choose the starting player's side, "X" or "O".</a:t>
            </a:r>
          </a:p>
          <a:p>
            <a:pPr marL="342900" indent="-342900" algn="l" defTabSz="177800">
              <a:lnSpc>
                <a:spcPct val="150000"/>
              </a:lnSpc>
              <a:spcBef>
                <a:spcPct val="0"/>
              </a:spcBef>
              <a:buFont typeface="Arial" panose="020B0604020202020204" pitchFamily="34" charset="0"/>
              <a:buChar char="•"/>
            </a:pPr>
            <a:r>
              <a:rPr lang="en-US" altLang="en-US" sz="2200" b="1" dirty="0">
                <a:solidFill>
                  <a:schemeClr val="tx1"/>
                </a:solidFill>
                <a:ea typeface="Helvetica Neue" charset="0"/>
                <a:cs typeface="Helvetica Neue" charset="0"/>
                <a:sym typeface="Helvetica Neue" charset="0"/>
              </a:rPr>
              <a:t>An indicator of whose turn it is. </a:t>
            </a:r>
          </a:p>
          <a:p>
            <a:pPr marL="342900" indent="-342900" algn="l" defTabSz="177800">
              <a:lnSpc>
                <a:spcPct val="150000"/>
              </a:lnSpc>
              <a:spcBef>
                <a:spcPct val="0"/>
              </a:spcBef>
              <a:buFont typeface="Arial" panose="020B0604020202020204" pitchFamily="34" charset="0"/>
              <a:buChar char="•"/>
            </a:pPr>
            <a:r>
              <a:rPr lang="en-US" altLang="en-US" sz="2200" b="1" dirty="0">
                <a:solidFill>
                  <a:schemeClr val="tx1"/>
                </a:solidFill>
                <a:ea typeface="Helvetica Neue" charset="0"/>
                <a:cs typeface="Helvetica Neue" charset="0"/>
                <a:sym typeface="Helvetica Neue" charset="0"/>
              </a:rPr>
              <a:t>A restart button.</a:t>
            </a:r>
          </a:p>
          <a:p>
            <a:pPr marL="342900" indent="-342900" algn="l" defTabSz="177800">
              <a:lnSpc>
                <a:spcPct val="150000"/>
              </a:lnSpc>
              <a:spcBef>
                <a:spcPct val="0"/>
              </a:spcBef>
              <a:buFont typeface="Arial" panose="020B0604020202020204" pitchFamily="34" charset="0"/>
              <a:buChar char="•"/>
            </a:pPr>
            <a:r>
              <a:rPr lang="en-US" altLang="en-US" sz="2200" b="1" dirty="0">
                <a:solidFill>
                  <a:schemeClr val="tx1"/>
                </a:solidFill>
                <a:ea typeface="Helvetica Neue" charset="0"/>
                <a:cs typeface="Helvetica Neue" charset="0"/>
                <a:sym typeface="Helvetica Neue" charset="0"/>
              </a:rPr>
              <a:t>A key to start new game.</a:t>
            </a:r>
          </a:p>
          <a:p>
            <a:pPr marL="342900" indent="-342900" algn="l" defTabSz="177800">
              <a:lnSpc>
                <a:spcPct val="150000"/>
              </a:lnSpc>
              <a:spcBef>
                <a:spcPct val="0"/>
              </a:spcBef>
              <a:buFont typeface="Arial" panose="020B0604020202020204" pitchFamily="34" charset="0"/>
              <a:buChar char="•"/>
            </a:pPr>
            <a:r>
              <a:rPr lang="en-US" altLang="en-US" sz="2200" b="1" dirty="0">
                <a:solidFill>
                  <a:schemeClr val="tx1"/>
                </a:solidFill>
                <a:ea typeface="Helvetica Neue" charset="0"/>
                <a:cs typeface="Helvetica Neue" charset="0"/>
                <a:sym typeface="Helvetica Neue" charset="0"/>
              </a:rPr>
              <a:t>Level of difficulty.</a:t>
            </a:r>
          </a:p>
          <a:p>
            <a:pPr marL="342900" indent="-342900" algn="l" defTabSz="177800">
              <a:lnSpc>
                <a:spcPct val="150000"/>
              </a:lnSpc>
              <a:spcBef>
                <a:spcPct val="0"/>
              </a:spcBef>
              <a:buFont typeface="Arial" panose="020B0604020202020204" pitchFamily="34" charset="0"/>
              <a:buChar char="•"/>
            </a:pPr>
            <a:r>
              <a:rPr lang="en-US" altLang="en-US" sz="2200" b="1" dirty="0">
                <a:solidFill>
                  <a:schemeClr val="tx1"/>
                </a:solidFill>
                <a:ea typeface="Helvetica Neue" charset="0"/>
                <a:cs typeface="Helvetica Neue" charset="0"/>
                <a:sym typeface="Helvetica Neue" charset="0"/>
              </a:rPr>
              <a:t>A button to choose whether the opponent is a friend or computer.</a:t>
            </a:r>
          </a:p>
          <a:p>
            <a:pPr marL="342900" indent="-342900" algn="l" defTabSz="177800">
              <a:lnSpc>
                <a:spcPct val="150000"/>
              </a:lnSpc>
              <a:spcBef>
                <a:spcPct val="0"/>
              </a:spcBef>
              <a:buFont typeface="Arial" panose="020B0604020202020204" pitchFamily="34" charset="0"/>
              <a:buChar char="•"/>
            </a:pPr>
            <a:r>
              <a:rPr lang="en-US" altLang="en-US" sz="2200" b="1" dirty="0">
                <a:solidFill>
                  <a:schemeClr val="tx1"/>
                </a:solidFill>
                <a:ea typeface="Helvetica Neue" charset="0"/>
                <a:cs typeface="Helvetica Neue" charset="0"/>
                <a:sym typeface="Helvetica Neue" charset="0"/>
              </a:rPr>
              <a:t>A key to choose whether the player needs to be “X” or “O’’.</a:t>
            </a:r>
          </a:p>
          <a:p>
            <a:pPr marL="342900" indent="-342900" algn="l" defTabSz="177800">
              <a:lnSpc>
                <a:spcPct val="150000"/>
              </a:lnSpc>
              <a:spcBef>
                <a:spcPct val="0"/>
              </a:spcBef>
              <a:buFont typeface="Arial" panose="020B0604020202020204" pitchFamily="34" charset="0"/>
              <a:buChar char="•"/>
            </a:pPr>
            <a:r>
              <a:rPr lang="en-US" altLang="en-US" sz="2200" b="1" dirty="0">
                <a:solidFill>
                  <a:schemeClr val="tx1"/>
                </a:solidFill>
                <a:ea typeface="Helvetica Neue" charset="0"/>
                <a:cs typeface="Helvetica Neue" charset="0"/>
                <a:sym typeface="Helvetica Neue" charset="0"/>
              </a:rPr>
              <a:t>Very basic instructions.</a:t>
            </a:r>
          </a:p>
        </p:txBody>
      </p:sp>
    </p:spTree>
    <p:extLst>
      <p:ext uri="{BB962C8B-B14F-4D97-AF65-F5344CB8AC3E}">
        <p14:creationId xmlns:p14="http://schemas.microsoft.com/office/powerpoint/2010/main" val="31342277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duotone>
              <a:prstClr val="black"/>
              <a:schemeClr val="accent6">
                <a:tint val="45000"/>
                <a:satMod val="400000"/>
              </a:schemeClr>
            </a:duotone>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788" y="523915"/>
            <a:ext cx="8791373" cy="979846"/>
          </a:xfrm>
        </p:spPr>
        <p:txBody>
          <a:bodyPr>
            <a:normAutofit fontScale="90000"/>
          </a:bodyPr>
          <a:lstStyle/>
          <a:p>
            <a:r>
              <a:rPr lang="en-US" sz="6000" u="sng" dirty="0">
                <a:solidFill>
                  <a:schemeClr val="tx1"/>
                </a:solidFill>
                <a:effectLst>
                  <a:outerShdw blurRad="38100" dist="38100" dir="2700000" algn="tl">
                    <a:srgbClr val="000000">
                      <a:alpha val="43137"/>
                    </a:srgbClr>
                  </a:outerShdw>
                </a:effectLst>
                <a:latin typeface="Algerian" panose="04020705040A02060702" pitchFamily="82" charset="0"/>
              </a:rPr>
              <a:t>PATTERN RECOGNITION</a:t>
            </a:r>
          </a:p>
        </p:txBody>
      </p:sp>
      <p:pic>
        <p:nvPicPr>
          <p:cNvPr id="4" name="Picture 4">
            <a:extLst>
              <a:ext uri="{FF2B5EF4-FFF2-40B4-BE49-F238E27FC236}">
                <a16:creationId xmlns:a16="http://schemas.microsoft.com/office/drawing/2014/main" id="{C6AC3A48-2AD5-405B-B620-DE3FE01DEF91}"/>
              </a:ext>
            </a:extLst>
          </p:cNvPr>
          <p:cNvPicPr>
            <a:picLocks noChangeAspect="1"/>
          </p:cNvPicPr>
          <p:nvPr/>
        </p:nvPicPr>
        <p:blipFill>
          <a:blip r:embed="rId3"/>
          <a:stretch>
            <a:fillRect/>
          </a:stretch>
        </p:blipFill>
        <p:spPr>
          <a:xfrm>
            <a:off x="1530263" y="2786923"/>
            <a:ext cx="2743200" cy="2933414"/>
          </a:xfrm>
          <a:prstGeom prst="rect">
            <a:avLst/>
          </a:prstGeom>
        </p:spPr>
      </p:pic>
      <p:pic>
        <p:nvPicPr>
          <p:cNvPr id="5" name="Picture 5">
            <a:extLst>
              <a:ext uri="{FF2B5EF4-FFF2-40B4-BE49-F238E27FC236}">
                <a16:creationId xmlns:a16="http://schemas.microsoft.com/office/drawing/2014/main" id="{F88C4223-6BA0-4A12-8C61-7049B3F6D789}"/>
              </a:ext>
            </a:extLst>
          </p:cNvPr>
          <p:cNvPicPr>
            <a:picLocks noChangeAspect="1"/>
          </p:cNvPicPr>
          <p:nvPr/>
        </p:nvPicPr>
        <p:blipFill>
          <a:blip r:embed="rId4"/>
          <a:stretch>
            <a:fillRect/>
          </a:stretch>
        </p:blipFill>
        <p:spPr>
          <a:xfrm>
            <a:off x="7427934" y="2720052"/>
            <a:ext cx="2743200" cy="3213293"/>
          </a:xfrm>
          <a:prstGeom prst="rect">
            <a:avLst/>
          </a:prstGeom>
        </p:spPr>
      </p:pic>
    </p:spTree>
    <p:extLst>
      <p:ext uri="{BB962C8B-B14F-4D97-AF65-F5344CB8AC3E}">
        <p14:creationId xmlns:p14="http://schemas.microsoft.com/office/powerpoint/2010/main" val="17435628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b="-1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1653-66AA-4AA6-BF06-7EC4069DB0FF}"/>
              </a:ext>
            </a:extLst>
          </p:cNvPr>
          <p:cNvSpPr>
            <a:spLocks noGrp="1"/>
          </p:cNvSpPr>
          <p:nvPr>
            <p:ph type="title"/>
          </p:nvPr>
        </p:nvSpPr>
        <p:spPr>
          <a:xfrm>
            <a:off x="972835" y="237280"/>
            <a:ext cx="10515600" cy="1325563"/>
          </a:xfrm>
        </p:spPr>
        <p:txBody>
          <a:bodyPr>
            <a:normAutofit/>
          </a:bodyPr>
          <a:lstStyle/>
          <a:p>
            <a:r>
              <a:rPr lang="en-US" b="1" dirty="0"/>
              <a:t>PATTERN RECOGNITION IN TIC TAC TOE</a:t>
            </a:r>
          </a:p>
        </p:txBody>
      </p:sp>
      <p:sp>
        <p:nvSpPr>
          <p:cNvPr id="3" name="TextBox 2">
            <a:extLst>
              <a:ext uri="{FF2B5EF4-FFF2-40B4-BE49-F238E27FC236}">
                <a16:creationId xmlns:a16="http://schemas.microsoft.com/office/drawing/2014/main" id="{15304A82-4E89-4F97-9821-3320D89D6EF7}"/>
              </a:ext>
            </a:extLst>
          </p:cNvPr>
          <p:cNvSpPr txBox="1"/>
          <p:nvPr/>
        </p:nvSpPr>
        <p:spPr>
          <a:xfrm>
            <a:off x="972835" y="1381972"/>
            <a:ext cx="10653108" cy="51611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200000"/>
              </a:lnSpc>
            </a:pPr>
            <a:r>
              <a:rPr lang="en-US" sz="2100" dirty="0"/>
              <a:t>Many games involve creating, identifying or predicting a pattern. This is a common element in many basic and electronic games. It is also an important element for many professional and academic skills. Pattern recognition is the ability to recognize order in a chaos or to see relationships in disjointed information. Patterns can be found in concepts, ideas, and series of words, symbols, numbers, and images. They can also be found in behavior, economies and historical events. In every discipline, patterns are crucial for predicting the future, estimating the right course of action and determining diagnostic steps.</a:t>
            </a:r>
          </a:p>
        </p:txBody>
      </p:sp>
    </p:spTree>
    <p:extLst>
      <p:ext uri="{BB962C8B-B14F-4D97-AF65-F5344CB8AC3E}">
        <p14:creationId xmlns:p14="http://schemas.microsoft.com/office/powerpoint/2010/main" val="23633755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_rels/theme4.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over and End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8">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industry 4.0-Revolution-PowerPoint-Templates (1)</Template>
  <TotalTime>471</TotalTime>
  <Words>1343</Words>
  <Application>Microsoft Office PowerPoint</Application>
  <PresentationFormat>Widescreen</PresentationFormat>
  <Paragraphs>84</Paragraphs>
  <Slides>16</Slides>
  <Notes>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16</vt:i4>
      </vt:variant>
    </vt:vector>
  </HeadingPairs>
  <TitlesOfParts>
    <vt:vector size="29" baseType="lpstr">
      <vt:lpstr>Aharoni</vt:lpstr>
      <vt:lpstr>Algerian</vt:lpstr>
      <vt:lpstr>Arial</vt:lpstr>
      <vt:lpstr>Arial Rounded MT Bold</vt:lpstr>
      <vt:lpstr>Calibri</vt:lpstr>
      <vt:lpstr>Century Gothic</vt:lpstr>
      <vt:lpstr>Helvetica Neue</vt:lpstr>
      <vt:lpstr>inherit</vt:lpstr>
      <vt:lpstr>Times New Roman</vt:lpstr>
      <vt:lpstr>Cover and End Slide Master</vt:lpstr>
      <vt:lpstr>Contents Slide Master</vt:lpstr>
      <vt:lpstr>Section Break Slide Master</vt:lpstr>
      <vt:lpstr>Mesh</vt:lpstr>
      <vt:lpstr>PowerPoint Presentation</vt:lpstr>
      <vt:lpstr>PowerPoint Presentation</vt:lpstr>
      <vt:lpstr>introduction</vt:lpstr>
      <vt:lpstr>PROBLEM DEFINITION</vt:lpstr>
      <vt:lpstr>                                                               decomposition      THE PROBLEM CAN BE DECOMPOSED INTO 3 MAJOR                      CATEGORIES        1) DESIGNING USER INTERFACE      2) UDERSTANDING THE WORKING OF GAME      3) FEATURES FOR EASY FUNCTIONING </vt:lpstr>
      <vt:lpstr>PowerPoint Presentation</vt:lpstr>
      <vt:lpstr>PowerPoint Presentation</vt:lpstr>
      <vt:lpstr>PATTERN RECOGNITION</vt:lpstr>
      <vt:lpstr>PATTERN RECOGNITION IN TIC TAC TOE</vt:lpstr>
      <vt:lpstr>DETAILED ANALYSIS ON PATTERN RECOGNITION          A simple example of a pattern recognition game is tic-tac-toe. In the  game the player attempts to align 3 X’s or 3 O’s before an opponent can do the same. This process requires the player to both focuses on the pattern he or she is creating with their moves as well as the pattern of the opposing player. In tic-tac-toe, if both players are adept at pattern recognition, the game usually ends in a stalemate</vt:lpstr>
      <vt:lpstr>ABSTRACTION </vt:lpstr>
      <vt:lpstr>WHAT THE PROBLEM IS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srikar0611@gmail.com</dc:creator>
  <cp:lastModifiedBy>Krishna Nerella</cp:lastModifiedBy>
  <cp:revision>11</cp:revision>
  <dcterms:created xsi:type="dcterms:W3CDTF">2021-11-13T14:06:26Z</dcterms:created>
  <dcterms:modified xsi:type="dcterms:W3CDTF">2021-11-18T16:56:47Z</dcterms:modified>
</cp:coreProperties>
</file>